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71" r:id="rId14"/>
    <p:sldId id="268" r:id="rId15"/>
    <p:sldId id="273" r:id="rId16"/>
    <p:sldId id="272" r:id="rId17"/>
    <p:sldId id="269" r:id="rId18"/>
    <p:sldId id="276" r:id="rId19"/>
    <p:sldId id="278" r:id="rId20"/>
    <p:sldId id="279" r:id="rId21"/>
    <p:sldId id="280" r:id="rId22"/>
    <p:sldId id="281" r:id="rId23"/>
    <p:sldId id="282" r:id="rId24"/>
    <p:sldId id="275" r:id="rId25"/>
    <p:sldId id="277" r:id="rId26"/>
    <p:sldId id="267" r:id="rId2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8D514-B9A5-4D86-87B2-01A11E0EB7D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pPr rtl="1"/>
          <a:endParaRPr lang="he-IL"/>
        </a:p>
      </dgm:t>
    </dgm:pt>
    <dgm:pt modelId="{B474E5E8-3784-4308-B338-557B2875C299}">
      <dgm:prSet phldrT="[Text]"/>
      <dgm:spPr/>
      <dgm:t>
        <a:bodyPr/>
        <a:lstStyle/>
        <a:p>
          <a:pPr rtl="1"/>
          <a:r>
            <a:rPr lang="en-US" dirty="0" smtClean="0"/>
            <a:t>G</a:t>
          </a:r>
          <a:r>
            <a:rPr lang="en-GB" dirty="0" smtClean="0"/>
            <a:t>reeks</a:t>
          </a:r>
          <a:endParaRPr lang="he-IL" dirty="0"/>
        </a:p>
      </dgm:t>
    </dgm:pt>
    <dgm:pt modelId="{8F25C6AD-BBB6-490F-8490-A5C982B1A6F5}" type="parTrans" cxnId="{09B37884-D9D7-47B0-B3C6-A5F1CC923560}">
      <dgm:prSet/>
      <dgm:spPr/>
      <dgm:t>
        <a:bodyPr/>
        <a:lstStyle/>
        <a:p>
          <a:pPr rtl="1"/>
          <a:endParaRPr lang="he-IL"/>
        </a:p>
      </dgm:t>
    </dgm:pt>
    <dgm:pt modelId="{F01317DC-827B-4A83-A7E4-1F068CA1C80B}" type="sibTrans" cxnId="{09B37884-D9D7-47B0-B3C6-A5F1CC923560}">
      <dgm:prSet/>
      <dgm:spPr/>
      <dgm:t>
        <a:bodyPr/>
        <a:lstStyle/>
        <a:p>
          <a:pPr rtl="1"/>
          <a:endParaRPr lang="he-IL"/>
        </a:p>
      </dgm:t>
    </dgm:pt>
    <dgm:pt modelId="{2C0C6B29-DBEA-45A0-A15C-3BDC53D4C8FD}">
      <dgm:prSet phldrT="[Text]"/>
      <dgm:spPr/>
      <dgm:t>
        <a:bodyPr/>
        <a:lstStyle/>
        <a:p>
          <a:pPr rtl="1"/>
          <a:r>
            <a:rPr lang="en-GB" dirty="0" smtClean="0"/>
            <a:t>Rabbis</a:t>
          </a:r>
          <a:endParaRPr lang="he-IL" dirty="0"/>
        </a:p>
      </dgm:t>
    </dgm:pt>
    <dgm:pt modelId="{E8CA867B-B7B4-4826-910F-54768909836A}" type="parTrans" cxnId="{ECAD90CC-E118-41C2-AE46-57DB49F9FAFB}">
      <dgm:prSet/>
      <dgm:spPr/>
      <dgm:t>
        <a:bodyPr/>
        <a:lstStyle/>
        <a:p>
          <a:pPr rtl="1"/>
          <a:endParaRPr lang="he-IL"/>
        </a:p>
      </dgm:t>
    </dgm:pt>
    <dgm:pt modelId="{EAB5F663-1687-430B-B4E1-916A8E8B7929}" type="sibTrans" cxnId="{ECAD90CC-E118-41C2-AE46-57DB49F9FAFB}">
      <dgm:prSet/>
      <dgm:spPr/>
      <dgm:t>
        <a:bodyPr/>
        <a:lstStyle/>
        <a:p>
          <a:pPr rtl="1"/>
          <a:endParaRPr lang="he-IL"/>
        </a:p>
      </dgm:t>
    </dgm:pt>
    <dgm:pt modelId="{A123CA02-74E4-493A-BEC2-ECC3C54C703D}" type="pres">
      <dgm:prSet presAssocID="{0338D514-B9A5-4D86-87B2-01A11E0EB7DA}" presName="diagram" presStyleCnt="0">
        <dgm:presLayoutVars>
          <dgm:dir/>
          <dgm:resizeHandles val="exact"/>
        </dgm:presLayoutVars>
      </dgm:prSet>
      <dgm:spPr/>
      <dgm:t>
        <a:bodyPr/>
        <a:lstStyle/>
        <a:p>
          <a:pPr rtl="1"/>
          <a:endParaRPr lang="he-IL"/>
        </a:p>
      </dgm:t>
    </dgm:pt>
    <dgm:pt modelId="{123F6D4D-A203-4119-92E8-DA3C2D266854}" type="pres">
      <dgm:prSet presAssocID="{B474E5E8-3784-4308-B338-557B2875C299}" presName="arrow" presStyleLbl="node1" presStyleIdx="0" presStyleCnt="2">
        <dgm:presLayoutVars>
          <dgm:bulletEnabled val="1"/>
        </dgm:presLayoutVars>
      </dgm:prSet>
      <dgm:spPr/>
      <dgm:t>
        <a:bodyPr/>
        <a:lstStyle/>
        <a:p>
          <a:pPr rtl="1"/>
          <a:endParaRPr lang="he-IL"/>
        </a:p>
      </dgm:t>
    </dgm:pt>
    <dgm:pt modelId="{481557A1-D6B9-4154-A55F-F27522A5D307}" type="pres">
      <dgm:prSet presAssocID="{2C0C6B29-DBEA-45A0-A15C-3BDC53D4C8FD}" presName="arrow" presStyleLbl="node1" presStyleIdx="1" presStyleCnt="2">
        <dgm:presLayoutVars>
          <dgm:bulletEnabled val="1"/>
        </dgm:presLayoutVars>
      </dgm:prSet>
      <dgm:spPr/>
      <dgm:t>
        <a:bodyPr/>
        <a:lstStyle/>
        <a:p>
          <a:pPr rtl="1"/>
          <a:endParaRPr lang="he-IL"/>
        </a:p>
      </dgm:t>
    </dgm:pt>
  </dgm:ptLst>
  <dgm:cxnLst>
    <dgm:cxn modelId="{D08572CC-C903-4462-86FF-E9D129EAB76F}" type="presOf" srcId="{2C0C6B29-DBEA-45A0-A15C-3BDC53D4C8FD}" destId="{481557A1-D6B9-4154-A55F-F27522A5D307}" srcOrd="0" destOrd="0" presId="urn:microsoft.com/office/officeart/2005/8/layout/arrow5"/>
    <dgm:cxn modelId="{542071D0-7C9F-4DC7-B333-E786846DA7C3}" type="presOf" srcId="{B474E5E8-3784-4308-B338-557B2875C299}" destId="{123F6D4D-A203-4119-92E8-DA3C2D266854}" srcOrd="0" destOrd="0" presId="urn:microsoft.com/office/officeart/2005/8/layout/arrow5"/>
    <dgm:cxn modelId="{ECAD90CC-E118-41C2-AE46-57DB49F9FAFB}" srcId="{0338D514-B9A5-4D86-87B2-01A11E0EB7DA}" destId="{2C0C6B29-DBEA-45A0-A15C-3BDC53D4C8FD}" srcOrd="1" destOrd="0" parTransId="{E8CA867B-B7B4-4826-910F-54768909836A}" sibTransId="{EAB5F663-1687-430B-B4E1-916A8E8B7929}"/>
    <dgm:cxn modelId="{F54682C6-FA92-4E4C-ACD0-CB3DE17DE233}" type="presOf" srcId="{0338D514-B9A5-4D86-87B2-01A11E0EB7DA}" destId="{A123CA02-74E4-493A-BEC2-ECC3C54C703D}" srcOrd="0" destOrd="0" presId="urn:microsoft.com/office/officeart/2005/8/layout/arrow5"/>
    <dgm:cxn modelId="{09B37884-D9D7-47B0-B3C6-A5F1CC923560}" srcId="{0338D514-B9A5-4D86-87B2-01A11E0EB7DA}" destId="{B474E5E8-3784-4308-B338-557B2875C299}" srcOrd="0" destOrd="0" parTransId="{8F25C6AD-BBB6-490F-8490-A5C982B1A6F5}" sibTransId="{F01317DC-827B-4A83-A7E4-1F068CA1C80B}"/>
    <dgm:cxn modelId="{FEFFB7BA-F0A5-475D-92A7-EE82AD07BD1F}" type="presParOf" srcId="{A123CA02-74E4-493A-BEC2-ECC3C54C703D}" destId="{123F6D4D-A203-4119-92E8-DA3C2D266854}" srcOrd="0" destOrd="0" presId="urn:microsoft.com/office/officeart/2005/8/layout/arrow5"/>
    <dgm:cxn modelId="{46271B6A-8B22-4F77-848E-BC895DC80FA5}" type="presParOf" srcId="{A123CA02-74E4-493A-BEC2-ECC3C54C703D}" destId="{481557A1-D6B9-4154-A55F-F27522A5D30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3CE99E-9B4F-4EE9-8931-F2C3EB36119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pPr rtl="1"/>
          <a:endParaRPr lang="he-IL"/>
        </a:p>
      </dgm:t>
    </dgm:pt>
    <dgm:pt modelId="{9479B328-A0D6-4BA5-ADFC-5C3EFF7AA09C}">
      <dgm:prSet phldrT="[Text]"/>
      <dgm:spPr/>
      <dgm:t>
        <a:bodyPr/>
        <a:lstStyle/>
        <a:p>
          <a:pPr rtl="1"/>
          <a:r>
            <a:rPr lang="en-GB" dirty="0" smtClean="0"/>
            <a:t>Through us!</a:t>
          </a:r>
          <a:endParaRPr lang="he-IL" dirty="0"/>
        </a:p>
      </dgm:t>
    </dgm:pt>
    <dgm:pt modelId="{2DE7E764-6923-4BBB-A61E-60DA61BA11CE}" type="parTrans" cxnId="{C37CA231-653C-47FF-965B-C8858F14A4DA}">
      <dgm:prSet/>
      <dgm:spPr/>
      <dgm:t>
        <a:bodyPr/>
        <a:lstStyle/>
        <a:p>
          <a:pPr rtl="1"/>
          <a:endParaRPr lang="he-IL"/>
        </a:p>
      </dgm:t>
    </dgm:pt>
    <dgm:pt modelId="{FE95A75D-0E48-4C9B-BE7B-683240DB8FC2}" type="sibTrans" cxnId="{C37CA231-653C-47FF-965B-C8858F14A4DA}">
      <dgm:prSet/>
      <dgm:spPr/>
      <dgm:t>
        <a:bodyPr/>
        <a:lstStyle/>
        <a:p>
          <a:pPr rtl="1"/>
          <a:endParaRPr lang="he-IL"/>
        </a:p>
      </dgm:t>
    </dgm:pt>
    <dgm:pt modelId="{0E6CFA8D-098E-4AFD-AED8-A6D996E5AD24}">
      <dgm:prSet phldrT="[Text]"/>
      <dgm:spPr/>
      <dgm:t>
        <a:bodyPr/>
        <a:lstStyle/>
        <a:p>
          <a:pPr rtl="1"/>
          <a:r>
            <a:rPr lang="en-GB" dirty="0" smtClean="0"/>
            <a:t>How does He do it?</a:t>
          </a:r>
          <a:endParaRPr lang="he-IL" dirty="0"/>
        </a:p>
      </dgm:t>
    </dgm:pt>
    <dgm:pt modelId="{922FFA0F-38C9-4302-AD3F-62D57429D631}" type="parTrans" cxnId="{5EE94F92-345E-4C3F-AFD4-94DD06568A10}">
      <dgm:prSet/>
      <dgm:spPr/>
      <dgm:t>
        <a:bodyPr/>
        <a:lstStyle/>
        <a:p>
          <a:pPr rtl="1"/>
          <a:endParaRPr lang="he-IL"/>
        </a:p>
      </dgm:t>
    </dgm:pt>
    <dgm:pt modelId="{7473D6C5-7C10-466E-A6BB-DCE768D1C5CC}" type="sibTrans" cxnId="{5EE94F92-345E-4C3F-AFD4-94DD06568A10}">
      <dgm:prSet/>
      <dgm:spPr/>
      <dgm:t>
        <a:bodyPr/>
        <a:lstStyle/>
        <a:p>
          <a:pPr rtl="1"/>
          <a:endParaRPr lang="he-IL"/>
        </a:p>
      </dgm:t>
    </dgm:pt>
    <dgm:pt modelId="{5938BDC0-A47B-40EC-8A64-E7D4A76C20EE}" type="pres">
      <dgm:prSet presAssocID="{6F3CE99E-9B4F-4EE9-8931-F2C3EB36119D}" presName="cycle" presStyleCnt="0">
        <dgm:presLayoutVars>
          <dgm:chMax val="1"/>
          <dgm:dir/>
          <dgm:animLvl val="ctr"/>
          <dgm:resizeHandles val="exact"/>
        </dgm:presLayoutVars>
      </dgm:prSet>
      <dgm:spPr/>
      <dgm:t>
        <a:bodyPr/>
        <a:lstStyle/>
        <a:p>
          <a:pPr rtl="1"/>
          <a:endParaRPr lang="he-IL"/>
        </a:p>
      </dgm:t>
    </dgm:pt>
    <dgm:pt modelId="{E7409B33-E5E5-4E3A-B41C-522F253171CB}" type="pres">
      <dgm:prSet presAssocID="{9479B328-A0D6-4BA5-ADFC-5C3EFF7AA09C}" presName="centerShape" presStyleLbl="node0" presStyleIdx="0" presStyleCnt="1"/>
      <dgm:spPr/>
      <dgm:t>
        <a:bodyPr/>
        <a:lstStyle/>
        <a:p>
          <a:pPr rtl="1"/>
          <a:endParaRPr lang="he-IL"/>
        </a:p>
      </dgm:t>
    </dgm:pt>
    <dgm:pt modelId="{C224B9E8-5EC0-403E-8F68-CD317B6ABBC8}" type="pres">
      <dgm:prSet presAssocID="{922FFA0F-38C9-4302-AD3F-62D57429D631}" presName="parTrans" presStyleLbl="bgSibTrans2D1" presStyleIdx="0" presStyleCnt="1"/>
      <dgm:spPr/>
      <dgm:t>
        <a:bodyPr/>
        <a:lstStyle/>
        <a:p>
          <a:pPr rtl="1"/>
          <a:endParaRPr lang="he-IL"/>
        </a:p>
      </dgm:t>
    </dgm:pt>
    <dgm:pt modelId="{21075496-D098-4967-9981-9F36C1BF1885}" type="pres">
      <dgm:prSet presAssocID="{0E6CFA8D-098E-4AFD-AED8-A6D996E5AD24}" presName="node" presStyleLbl="node1" presStyleIdx="0" presStyleCnt="1">
        <dgm:presLayoutVars>
          <dgm:bulletEnabled val="1"/>
        </dgm:presLayoutVars>
      </dgm:prSet>
      <dgm:spPr/>
      <dgm:t>
        <a:bodyPr/>
        <a:lstStyle/>
        <a:p>
          <a:pPr rtl="1"/>
          <a:endParaRPr lang="he-IL"/>
        </a:p>
      </dgm:t>
    </dgm:pt>
  </dgm:ptLst>
  <dgm:cxnLst>
    <dgm:cxn modelId="{5EE94F92-345E-4C3F-AFD4-94DD06568A10}" srcId="{9479B328-A0D6-4BA5-ADFC-5C3EFF7AA09C}" destId="{0E6CFA8D-098E-4AFD-AED8-A6D996E5AD24}" srcOrd="0" destOrd="0" parTransId="{922FFA0F-38C9-4302-AD3F-62D57429D631}" sibTransId="{7473D6C5-7C10-466E-A6BB-DCE768D1C5CC}"/>
    <dgm:cxn modelId="{1EC28513-EE0F-4A19-A922-DB4EFA44595A}" type="presOf" srcId="{922FFA0F-38C9-4302-AD3F-62D57429D631}" destId="{C224B9E8-5EC0-403E-8F68-CD317B6ABBC8}" srcOrd="0" destOrd="0" presId="urn:microsoft.com/office/officeart/2005/8/layout/radial4"/>
    <dgm:cxn modelId="{D30F256F-950C-4323-9D39-0E182435A670}" type="presOf" srcId="{9479B328-A0D6-4BA5-ADFC-5C3EFF7AA09C}" destId="{E7409B33-E5E5-4E3A-B41C-522F253171CB}" srcOrd="0" destOrd="0" presId="urn:microsoft.com/office/officeart/2005/8/layout/radial4"/>
    <dgm:cxn modelId="{884136B4-F466-4DCE-A86F-897ABFE7CA45}" type="presOf" srcId="{6F3CE99E-9B4F-4EE9-8931-F2C3EB36119D}" destId="{5938BDC0-A47B-40EC-8A64-E7D4A76C20EE}" srcOrd="0" destOrd="0" presId="urn:microsoft.com/office/officeart/2005/8/layout/radial4"/>
    <dgm:cxn modelId="{B2BF680F-48CD-46BD-A9FE-0CF095EC8F0E}" type="presOf" srcId="{0E6CFA8D-098E-4AFD-AED8-A6D996E5AD24}" destId="{21075496-D098-4967-9981-9F36C1BF1885}" srcOrd="0" destOrd="0" presId="urn:microsoft.com/office/officeart/2005/8/layout/radial4"/>
    <dgm:cxn modelId="{C37CA231-653C-47FF-965B-C8858F14A4DA}" srcId="{6F3CE99E-9B4F-4EE9-8931-F2C3EB36119D}" destId="{9479B328-A0D6-4BA5-ADFC-5C3EFF7AA09C}" srcOrd="0" destOrd="0" parTransId="{2DE7E764-6923-4BBB-A61E-60DA61BA11CE}" sibTransId="{FE95A75D-0E48-4C9B-BE7B-683240DB8FC2}"/>
    <dgm:cxn modelId="{29BEEC27-C107-4D0D-8431-E1A2E20115AA}" type="presParOf" srcId="{5938BDC0-A47B-40EC-8A64-E7D4A76C20EE}" destId="{E7409B33-E5E5-4E3A-B41C-522F253171CB}" srcOrd="0" destOrd="0" presId="urn:microsoft.com/office/officeart/2005/8/layout/radial4"/>
    <dgm:cxn modelId="{AA2695D6-F7BA-4452-9910-F4DE29524D6D}" type="presParOf" srcId="{5938BDC0-A47B-40EC-8A64-E7D4A76C20EE}" destId="{C224B9E8-5EC0-403E-8F68-CD317B6ABBC8}" srcOrd="1" destOrd="0" presId="urn:microsoft.com/office/officeart/2005/8/layout/radial4"/>
    <dgm:cxn modelId="{20AA9611-CAD8-462E-BD0C-2A2E563A22F0}" type="presParOf" srcId="{5938BDC0-A47B-40EC-8A64-E7D4A76C20EE}" destId="{21075496-D098-4967-9981-9F36C1BF1885}" srcOrd="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7D2286A9-6DFE-45C9-B584-D6778CF7B0FD}" type="datetimeFigureOut">
              <a:rPr lang="he-IL" smtClean="0"/>
              <a:t>ז'/חשון/תשע"ד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9659F37-041D-42D9-B57B-F145741B3D42}" type="slidenum">
              <a:rPr lang="he-IL" smtClean="0"/>
              <a:t>‹#›</a:t>
            </a:fld>
            <a:endParaRPr lang="he-IL"/>
          </a:p>
        </p:txBody>
      </p:sp>
    </p:spTree>
    <p:extLst>
      <p:ext uri="{BB962C8B-B14F-4D97-AF65-F5344CB8AC3E}">
        <p14:creationId xmlns:p14="http://schemas.microsoft.com/office/powerpoint/2010/main" val="71822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7D2286A9-6DFE-45C9-B584-D6778CF7B0FD}" type="datetimeFigureOut">
              <a:rPr lang="he-IL" smtClean="0"/>
              <a:t>ז'/חשון/תשע"ד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9659F37-041D-42D9-B57B-F145741B3D42}" type="slidenum">
              <a:rPr lang="he-IL" smtClean="0"/>
              <a:t>‹#›</a:t>
            </a:fld>
            <a:endParaRPr lang="he-IL"/>
          </a:p>
        </p:txBody>
      </p:sp>
    </p:spTree>
    <p:extLst>
      <p:ext uri="{BB962C8B-B14F-4D97-AF65-F5344CB8AC3E}">
        <p14:creationId xmlns:p14="http://schemas.microsoft.com/office/powerpoint/2010/main" val="498117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7D2286A9-6DFE-45C9-B584-D6778CF7B0FD}" type="datetimeFigureOut">
              <a:rPr lang="he-IL" smtClean="0"/>
              <a:t>ז'/חשון/תשע"ד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9659F37-041D-42D9-B57B-F145741B3D42}" type="slidenum">
              <a:rPr lang="he-IL" smtClean="0"/>
              <a:t>‹#›</a:t>
            </a:fld>
            <a:endParaRPr lang="he-IL"/>
          </a:p>
        </p:txBody>
      </p:sp>
    </p:spTree>
    <p:extLst>
      <p:ext uri="{BB962C8B-B14F-4D97-AF65-F5344CB8AC3E}">
        <p14:creationId xmlns:p14="http://schemas.microsoft.com/office/powerpoint/2010/main" val="133092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7D2286A9-6DFE-45C9-B584-D6778CF7B0FD}" type="datetimeFigureOut">
              <a:rPr lang="he-IL" smtClean="0"/>
              <a:t>ז'/חשון/תשע"ד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9659F37-041D-42D9-B57B-F145741B3D42}" type="slidenum">
              <a:rPr lang="he-IL" smtClean="0"/>
              <a:t>‹#›</a:t>
            </a:fld>
            <a:endParaRPr lang="he-IL"/>
          </a:p>
        </p:txBody>
      </p:sp>
    </p:spTree>
    <p:extLst>
      <p:ext uri="{BB962C8B-B14F-4D97-AF65-F5344CB8AC3E}">
        <p14:creationId xmlns:p14="http://schemas.microsoft.com/office/powerpoint/2010/main" val="428469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286A9-6DFE-45C9-B584-D6778CF7B0FD}" type="datetimeFigureOut">
              <a:rPr lang="he-IL" smtClean="0"/>
              <a:t>ז'/חשון/תשע"ד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9659F37-041D-42D9-B57B-F145741B3D42}" type="slidenum">
              <a:rPr lang="he-IL" smtClean="0"/>
              <a:t>‹#›</a:t>
            </a:fld>
            <a:endParaRPr lang="he-IL"/>
          </a:p>
        </p:txBody>
      </p:sp>
    </p:spTree>
    <p:extLst>
      <p:ext uri="{BB962C8B-B14F-4D97-AF65-F5344CB8AC3E}">
        <p14:creationId xmlns:p14="http://schemas.microsoft.com/office/powerpoint/2010/main" val="148205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7D2286A9-6DFE-45C9-B584-D6778CF7B0FD}" type="datetimeFigureOut">
              <a:rPr lang="he-IL" smtClean="0"/>
              <a:t>ז'/חשון/תשע"ד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9659F37-041D-42D9-B57B-F145741B3D42}" type="slidenum">
              <a:rPr lang="he-IL" smtClean="0"/>
              <a:t>‹#›</a:t>
            </a:fld>
            <a:endParaRPr lang="he-IL"/>
          </a:p>
        </p:txBody>
      </p:sp>
    </p:spTree>
    <p:extLst>
      <p:ext uri="{BB962C8B-B14F-4D97-AF65-F5344CB8AC3E}">
        <p14:creationId xmlns:p14="http://schemas.microsoft.com/office/powerpoint/2010/main" val="101767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7D2286A9-6DFE-45C9-B584-D6778CF7B0FD}" type="datetimeFigureOut">
              <a:rPr lang="he-IL" smtClean="0"/>
              <a:t>ז'/חשון/תשע"ד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9659F37-041D-42D9-B57B-F145741B3D42}" type="slidenum">
              <a:rPr lang="he-IL" smtClean="0"/>
              <a:t>‹#›</a:t>
            </a:fld>
            <a:endParaRPr lang="he-IL"/>
          </a:p>
        </p:txBody>
      </p:sp>
    </p:spTree>
    <p:extLst>
      <p:ext uri="{BB962C8B-B14F-4D97-AF65-F5344CB8AC3E}">
        <p14:creationId xmlns:p14="http://schemas.microsoft.com/office/powerpoint/2010/main" val="293639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7D2286A9-6DFE-45C9-B584-D6778CF7B0FD}" type="datetimeFigureOut">
              <a:rPr lang="he-IL" smtClean="0"/>
              <a:t>ז'/חשון/תשע"ד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9659F37-041D-42D9-B57B-F145741B3D42}" type="slidenum">
              <a:rPr lang="he-IL" smtClean="0"/>
              <a:t>‹#›</a:t>
            </a:fld>
            <a:endParaRPr lang="he-IL"/>
          </a:p>
        </p:txBody>
      </p:sp>
    </p:spTree>
    <p:extLst>
      <p:ext uri="{BB962C8B-B14F-4D97-AF65-F5344CB8AC3E}">
        <p14:creationId xmlns:p14="http://schemas.microsoft.com/office/powerpoint/2010/main" val="325584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286A9-6DFE-45C9-B584-D6778CF7B0FD}" type="datetimeFigureOut">
              <a:rPr lang="he-IL" smtClean="0"/>
              <a:t>ז'/חשון/תשע"ד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9659F37-041D-42D9-B57B-F145741B3D42}" type="slidenum">
              <a:rPr lang="he-IL" smtClean="0"/>
              <a:t>‹#›</a:t>
            </a:fld>
            <a:endParaRPr lang="he-IL"/>
          </a:p>
        </p:txBody>
      </p:sp>
    </p:spTree>
    <p:extLst>
      <p:ext uri="{BB962C8B-B14F-4D97-AF65-F5344CB8AC3E}">
        <p14:creationId xmlns:p14="http://schemas.microsoft.com/office/powerpoint/2010/main" val="116240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286A9-6DFE-45C9-B584-D6778CF7B0FD}" type="datetimeFigureOut">
              <a:rPr lang="he-IL" smtClean="0"/>
              <a:t>ז'/חשון/תשע"ד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9659F37-041D-42D9-B57B-F145741B3D42}" type="slidenum">
              <a:rPr lang="he-IL" smtClean="0"/>
              <a:t>‹#›</a:t>
            </a:fld>
            <a:endParaRPr lang="he-IL"/>
          </a:p>
        </p:txBody>
      </p:sp>
    </p:spTree>
    <p:extLst>
      <p:ext uri="{BB962C8B-B14F-4D97-AF65-F5344CB8AC3E}">
        <p14:creationId xmlns:p14="http://schemas.microsoft.com/office/powerpoint/2010/main" val="34113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286A9-6DFE-45C9-B584-D6778CF7B0FD}" type="datetimeFigureOut">
              <a:rPr lang="he-IL" smtClean="0"/>
              <a:t>ז'/חשון/תשע"ד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9659F37-041D-42D9-B57B-F145741B3D42}" type="slidenum">
              <a:rPr lang="he-IL" smtClean="0"/>
              <a:t>‹#›</a:t>
            </a:fld>
            <a:endParaRPr lang="he-IL"/>
          </a:p>
        </p:txBody>
      </p:sp>
    </p:spTree>
    <p:extLst>
      <p:ext uri="{BB962C8B-B14F-4D97-AF65-F5344CB8AC3E}">
        <p14:creationId xmlns:p14="http://schemas.microsoft.com/office/powerpoint/2010/main" val="3107795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D2286A9-6DFE-45C9-B584-D6778CF7B0FD}" type="datetimeFigureOut">
              <a:rPr lang="he-IL" smtClean="0"/>
              <a:t>ז'/חשון/תשע"ד</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9659F37-041D-42D9-B57B-F145741B3D42}" type="slidenum">
              <a:rPr lang="he-IL" smtClean="0"/>
              <a:t>‹#›</a:t>
            </a:fld>
            <a:endParaRPr lang="he-IL"/>
          </a:p>
        </p:txBody>
      </p:sp>
    </p:spTree>
    <p:extLst>
      <p:ext uri="{BB962C8B-B14F-4D97-AF65-F5344CB8AC3E}">
        <p14:creationId xmlns:p14="http://schemas.microsoft.com/office/powerpoint/2010/main" val="968472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e-IL" dirty="0"/>
          </a:p>
        </p:txBody>
      </p:sp>
      <p:sp>
        <p:nvSpPr>
          <p:cNvPr id="3" name="Subtitle 2"/>
          <p:cNvSpPr>
            <a:spLocks noGrp="1"/>
          </p:cNvSpPr>
          <p:nvPr>
            <p:ph type="subTitle" idx="1"/>
          </p:nvPr>
        </p:nvSpPr>
        <p:spPr/>
        <p:txBody>
          <a:bodyPr/>
          <a:lstStyle/>
          <a:p>
            <a:endParaRPr lang="he-I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41" y="0"/>
            <a:ext cx="91407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61817" y="2497976"/>
            <a:ext cx="4620366" cy="2600712"/>
          </a:xfrm>
          <a:prstGeom prst="rect">
            <a:avLst/>
          </a:prstGeom>
          <a:noFill/>
        </p:spPr>
        <p:txBody>
          <a:bodyPr wrap="square" lIns="91440" tIns="45720" rIns="91440" bIns="45720">
            <a:spAutoFit/>
          </a:bodyPr>
          <a:lstStyle/>
          <a:p>
            <a:pPr algn="ctr"/>
            <a:r>
              <a:rPr lang="he-IL" sz="11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תפילה</a:t>
            </a:r>
          </a:p>
          <a:p>
            <a:pPr algn="ctr"/>
            <a:r>
              <a:rPr lang="en-GB"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Part 1</a:t>
            </a:r>
            <a:endPar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TextBox 1"/>
          <p:cNvSpPr txBox="1"/>
          <p:nvPr/>
        </p:nvSpPr>
        <p:spPr>
          <a:xfrm>
            <a:off x="899592" y="5879013"/>
            <a:ext cx="7344816" cy="64633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GB" dirty="0">
                <a:solidFill>
                  <a:schemeClr val="bg1"/>
                </a:solidFill>
              </a:rPr>
              <a:t>© </a:t>
            </a:r>
            <a:r>
              <a:rPr lang="en-GB" dirty="0" err="1">
                <a:solidFill>
                  <a:schemeClr val="bg1"/>
                </a:solidFill>
              </a:rPr>
              <a:t>Shaalvim</a:t>
            </a:r>
            <a:r>
              <a:rPr lang="en-GB" dirty="0">
                <a:solidFill>
                  <a:schemeClr val="bg1"/>
                </a:solidFill>
              </a:rPr>
              <a:t> For Women and Rabbi </a:t>
            </a:r>
            <a:r>
              <a:rPr lang="en-GB" dirty="0" err="1">
                <a:solidFill>
                  <a:schemeClr val="bg1"/>
                </a:solidFill>
              </a:rPr>
              <a:t>Menachem</a:t>
            </a:r>
            <a:r>
              <a:rPr lang="en-GB" dirty="0">
                <a:solidFill>
                  <a:schemeClr val="bg1"/>
                </a:solidFill>
              </a:rPr>
              <a:t> </a:t>
            </a:r>
            <a:r>
              <a:rPr lang="en-GB" dirty="0" err="1">
                <a:solidFill>
                  <a:schemeClr val="bg1"/>
                </a:solidFill>
              </a:rPr>
              <a:t>Leibtag</a:t>
            </a:r>
            <a:r>
              <a:rPr lang="en-GB" dirty="0">
                <a:solidFill>
                  <a:schemeClr val="bg1"/>
                </a:solidFill>
              </a:rPr>
              <a:t>.</a:t>
            </a:r>
            <a:endParaRPr lang="en-US" dirty="0">
              <a:solidFill>
                <a:schemeClr val="bg1"/>
              </a:solidFill>
            </a:endParaRPr>
          </a:p>
          <a:p>
            <a:pPr algn="ctr" rtl="0"/>
            <a:r>
              <a:rPr lang="en-GB" dirty="0">
                <a:solidFill>
                  <a:schemeClr val="bg1"/>
                </a:solidFill>
              </a:rPr>
              <a:t>Please feel free to use and share but please give credit to the above parties. </a:t>
            </a:r>
            <a:endParaRPr lang="en-US" dirty="0">
              <a:solidFill>
                <a:schemeClr val="bg1"/>
              </a:solidFill>
            </a:endParaRPr>
          </a:p>
        </p:txBody>
      </p:sp>
    </p:spTree>
    <p:extLst>
      <p:ext uri="{BB962C8B-B14F-4D97-AF65-F5344CB8AC3E}">
        <p14:creationId xmlns:p14="http://schemas.microsoft.com/office/powerpoint/2010/main" val="2368097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marL="0" indent="0">
              <a:buNone/>
            </a:pPr>
            <a:r>
              <a:rPr lang="he-IL" sz="2800" b="1" dirty="0"/>
              <a:t>אֱלהַי. נְשָׁמָה שֶׁנָּתַתָּ בִּי טְהורָה הִיא.</a:t>
            </a:r>
            <a:r>
              <a:rPr lang="he-IL" sz="2800" dirty="0"/>
              <a:t> אַתָּה בְרָאתָהּ. אַתָּה </a:t>
            </a:r>
            <a:r>
              <a:rPr lang="he-IL" sz="2800" b="1" dirty="0">
                <a:solidFill>
                  <a:schemeClr val="accent1"/>
                </a:solidFill>
              </a:rPr>
              <a:t>יְצַרְתָּהּ</a:t>
            </a:r>
            <a:r>
              <a:rPr lang="he-IL" sz="2800" dirty="0"/>
              <a:t>. אַתָּה נְפַחְתָּהּ בִּי. וְאַתָּה מְשַׁמְּרָהּ בְּקִרְבִּי. וְאַתָּה עָתִיד לִטְּלָהּ מִמֶּנִּי. וּלְהַחֲזִירָהּ בִּי לֶעָתִיד לָבוא. כָּל זְמַן שֶׁהַנְּשָׁמָה בְּקִרְבִּי מודֶה אֲנִי לְפָנֶיךָ ה' אֱלהַי וֵאלהֵי אֲבותַי. רִבּון כָּל הַמַּעֲשים אֲדון כָּל הַנְּשָׁמות: </a:t>
            </a:r>
            <a:br>
              <a:rPr lang="he-IL" sz="2800" dirty="0"/>
            </a:br>
            <a:r>
              <a:rPr lang="he-IL" sz="2800" dirty="0"/>
              <a:t>בָּרוּךְ אַתָּה ה' הַמַּחֲזִיר נְשָׁמות לִפְגָרִים מֵתִים: </a:t>
            </a:r>
            <a:endParaRPr lang="he-IL" sz="2800" dirty="0" smtClean="0"/>
          </a:p>
          <a:p>
            <a:pPr marL="0" indent="0">
              <a:buNone/>
            </a:pPr>
            <a:endParaRPr lang="he-IL" dirty="0"/>
          </a:p>
          <a:p>
            <a:pPr marL="0" indent="0" algn="l" rtl="0">
              <a:buNone/>
            </a:pPr>
            <a:r>
              <a:rPr lang="en-GB" sz="2400" dirty="0" smtClean="0"/>
              <a:t>Verbs taken from Bereishit:</a:t>
            </a:r>
          </a:p>
          <a:p>
            <a:pPr marL="0" indent="0" algn="r">
              <a:buNone/>
            </a:pPr>
            <a:r>
              <a:rPr lang="he-IL" sz="2800" b="1" dirty="0" smtClean="0">
                <a:effectLst/>
                <a:latin typeface="David" pitchFamily="34" charset="-79"/>
                <a:cs typeface="David" pitchFamily="34" charset="-79"/>
              </a:rPr>
              <a:t>ז</a:t>
            </a:r>
            <a:r>
              <a:rPr lang="he-IL" sz="2800" dirty="0" smtClean="0">
                <a:effectLst/>
                <a:latin typeface="David" pitchFamily="34" charset="-79"/>
                <a:cs typeface="David" pitchFamily="34" charset="-79"/>
              </a:rPr>
              <a:t> </a:t>
            </a:r>
            <a:r>
              <a:rPr lang="he-IL" sz="2800" b="1" dirty="0" smtClean="0">
                <a:solidFill>
                  <a:schemeClr val="accent1"/>
                </a:solidFill>
                <a:effectLst/>
                <a:latin typeface="David" pitchFamily="34" charset="-79"/>
                <a:cs typeface="David" pitchFamily="34" charset="-79"/>
              </a:rPr>
              <a:t>וַיִּיצֶר</a:t>
            </a:r>
            <a:r>
              <a:rPr lang="he-IL" sz="2800" dirty="0" smtClean="0">
                <a:effectLst/>
                <a:latin typeface="David" pitchFamily="34" charset="-79"/>
                <a:cs typeface="David" pitchFamily="34" charset="-79"/>
              </a:rPr>
              <a:t> יְהוָה אֱלֹהִים אֶת-הָאָדָם עָפָר מִן-הָאֲדָמָה וַיִּפַּח בְּאַפָּיו נִשְׁמַת חַיִּים וַיְהִי הָאָדָם לְנֶפֶשׁ חַיָּה. </a:t>
            </a:r>
            <a:endParaRPr lang="en-US" sz="2800" dirty="0">
              <a:latin typeface="David" pitchFamily="34" charset="-79"/>
              <a:cs typeface="David" pitchFamily="34" charset="-79"/>
            </a:endParaRPr>
          </a:p>
          <a:p>
            <a:pPr marL="0" indent="0">
              <a:buNone/>
            </a:pPr>
            <a:endParaRPr lang="he-IL" dirty="0"/>
          </a:p>
        </p:txBody>
      </p:sp>
    </p:spTree>
    <p:extLst>
      <p:ext uri="{BB962C8B-B14F-4D97-AF65-F5344CB8AC3E}">
        <p14:creationId xmlns:p14="http://schemas.microsoft.com/office/powerpoint/2010/main" val="3970961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he-IL" sz="7200" b="1" dirty="0" smtClean="0">
                <a:solidFill>
                  <a:schemeClr val="accent1"/>
                </a:solidFill>
                <a:effectLst>
                  <a:outerShdw blurRad="38100" dist="38100" dir="2700000" algn="tl">
                    <a:srgbClr val="000000">
                      <a:alpha val="43137"/>
                    </a:srgbClr>
                  </a:outerShdw>
                </a:effectLst>
              </a:rPr>
              <a:t>ברכות השחר</a:t>
            </a:r>
            <a:endParaRPr lang="he-IL" sz="7200" b="1" dirty="0">
              <a:solidFill>
                <a:schemeClr val="accent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827584" y="3886200"/>
            <a:ext cx="7776864" cy="1847056"/>
          </a:xfrm>
        </p:spPr>
        <p:txBody>
          <a:bodyPr/>
          <a:lstStyle/>
          <a:p>
            <a:r>
              <a:rPr lang="he-IL" dirty="0">
                <a:solidFill>
                  <a:schemeClr val="tx1"/>
                </a:solidFill>
              </a:rPr>
              <a:t>בָּרוּךְ אַתָּה ה' אֱלהֵינוּ מֶלֶךְ </a:t>
            </a:r>
            <a:r>
              <a:rPr lang="he-IL" dirty="0" smtClean="0">
                <a:solidFill>
                  <a:schemeClr val="tx1"/>
                </a:solidFill>
              </a:rPr>
              <a:t>הָעולָם </a:t>
            </a:r>
          </a:p>
          <a:p>
            <a:r>
              <a:rPr lang="he-IL" dirty="0" smtClean="0">
                <a:solidFill>
                  <a:schemeClr val="tx1"/>
                </a:solidFill>
              </a:rPr>
              <a:t>אֲשֶׁר </a:t>
            </a:r>
            <a:r>
              <a:rPr lang="he-IL" dirty="0">
                <a:solidFill>
                  <a:schemeClr val="tx1"/>
                </a:solidFill>
              </a:rPr>
              <a:t>נָתַן לַשּכְוִי בִינָה לְהַבְחִין בֵּין יום וּבֵין לָיְלָה:</a:t>
            </a:r>
            <a:endParaRPr lang="en-US" dirty="0">
              <a:solidFill>
                <a:schemeClr val="tx1"/>
              </a:solidFill>
            </a:endParaRPr>
          </a:p>
          <a:p>
            <a:endParaRPr lang="he-IL" dirty="0"/>
          </a:p>
        </p:txBody>
      </p:sp>
    </p:spTree>
    <p:extLst>
      <p:ext uri="{BB962C8B-B14F-4D97-AF65-F5344CB8AC3E}">
        <p14:creationId xmlns:p14="http://schemas.microsoft.com/office/powerpoint/2010/main" val="247122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smtClean="0">
                <a:solidFill>
                  <a:schemeClr val="accent1"/>
                </a:solidFill>
                <a:effectLst>
                  <a:outerShdw blurRad="38100" dist="38100" dir="2700000" algn="tl">
                    <a:srgbClr val="000000">
                      <a:alpha val="43137"/>
                    </a:srgbClr>
                  </a:outerShdw>
                </a:effectLst>
              </a:rPr>
              <a:t>איוב לח</a:t>
            </a:r>
            <a:r>
              <a:rPr lang="en-GB" b="1" dirty="0" smtClean="0">
                <a:solidFill>
                  <a:schemeClr val="accent1"/>
                </a:solidFill>
                <a:effectLst>
                  <a:outerShdw blurRad="38100" dist="38100" dir="2700000" algn="tl">
                    <a:srgbClr val="000000">
                      <a:alpha val="43137"/>
                    </a:srgbClr>
                  </a:outerShdw>
                </a:effectLst>
              </a:rPr>
              <a:t> G-d answers Iyov - </a:t>
            </a:r>
            <a:endParaRPr lang="he-IL"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63888" y="1196752"/>
            <a:ext cx="5472607" cy="5400600"/>
          </a:xfrm>
        </p:spPr>
        <p:txBody>
          <a:bodyPr>
            <a:noAutofit/>
          </a:bodyPr>
          <a:lstStyle/>
          <a:p>
            <a:pPr marL="0" indent="0">
              <a:buNone/>
            </a:pPr>
            <a:r>
              <a:rPr lang="he-IL" sz="2800" b="1" dirty="0" smtClean="0">
                <a:latin typeface="David" pitchFamily="34" charset="-79"/>
                <a:cs typeface="David" pitchFamily="34" charset="-79"/>
              </a:rPr>
              <a:t>א</a:t>
            </a:r>
            <a:r>
              <a:rPr lang="he-IL" sz="2800" dirty="0" smtClean="0">
                <a:latin typeface="David" pitchFamily="34" charset="-79"/>
                <a:cs typeface="David" pitchFamily="34" charset="-79"/>
              </a:rPr>
              <a:t> </a:t>
            </a:r>
            <a:r>
              <a:rPr lang="he-IL" sz="2800" dirty="0">
                <a:latin typeface="David" pitchFamily="34" charset="-79"/>
                <a:cs typeface="David" pitchFamily="34" charset="-79"/>
              </a:rPr>
              <a:t>וַיַּעַן-יְהוָה אֶת-אִיּוֹב </a:t>
            </a:r>
            <a:r>
              <a:rPr lang="he-IL" sz="2800" dirty="0" smtClean="0">
                <a:latin typeface="David" pitchFamily="34" charset="-79"/>
                <a:cs typeface="David" pitchFamily="34" charset="-79"/>
              </a:rPr>
              <a:t>מִן הַסְּעָרָה </a:t>
            </a:r>
            <a:r>
              <a:rPr lang="he-IL" sz="2800" dirty="0">
                <a:latin typeface="David" pitchFamily="34" charset="-79"/>
                <a:cs typeface="David" pitchFamily="34" charset="-79"/>
              </a:rPr>
              <a:t>וַיֹּאמַר. </a:t>
            </a:r>
            <a:endParaRPr lang="he-IL" sz="2800" b="1" dirty="0" smtClean="0">
              <a:latin typeface="David" pitchFamily="34" charset="-79"/>
              <a:cs typeface="David" pitchFamily="34" charset="-79"/>
            </a:endParaRPr>
          </a:p>
          <a:p>
            <a:pPr marL="0" indent="0">
              <a:buNone/>
            </a:pPr>
            <a:r>
              <a:rPr lang="he-IL" sz="2800" b="1" dirty="0" smtClean="0">
                <a:latin typeface="David" pitchFamily="34" charset="-79"/>
                <a:cs typeface="David" pitchFamily="34" charset="-79"/>
              </a:rPr>
              <a:t>ב</a:t>
            </a:r>
            <a:r>
              <a:rPr lang="he-IL" sz="2800" dirty="0" smtClean="0">
                <a:latin typeface="David" pitchFamily="34" charset="-79"/>
                <a:cs typeface="David" pitchFamily="34" charset="-79"/>
              </a:rPr>
              <a:t> </a:t>
            </a:r>
            <a:r>
              <a:rPr lang="he-IL" sz="2800" dirty="0">
                <a:latin typeface="David" pitchFamily="34" charset="-79"/>
                <a:cs typeface="David" pitchFamily="34" charset="-79"/>
              </a:rPr>
              <a:t>מִי זֶה מַחְשִׁיךְ עֵצָה בְמִלִּין בְּלִי-דָעַת. </a:t>
            </a:r>
            <a:endParaRPr lang="en-US" sz="2800" dirty="0">
              <a:latin typeface="David" pitchFamily="34" charset="-79"/>
              <a:cs typeface="David" pitchFamily="34" charset="-79"/>
            </a:endParaRPr>
          </a:p>
          <a:p>
            <a:pPr marL="0" indent="0">
              <a:buNone/>
            </a:pPr>
            <a:r>
              <a:rPr lang="he-IL" sz="2800" b="1" dirty="0" smtClean="0">
                <a:latin typeface="David" pitchFamily="34" charset="-79"/>
                <a:cs typeface="David" pitchFamily="34" charset="-79"/>
              </a:rPr>
              <a:t>ג</a:t>
            </a:r>
            <a:r>
              <a:rPr lang="he-IL" sz="2800" dirty="0" smtClean="0">
                <a:latin typeface="David" pitchFamily="34" charset="-79"/>
                <a:cs typeface="David" pitchFamily="34" charset="-79"/>
              </a:rPr>
              <a:t> </a:t>
            </a:r>
            <a:r>
              <a:rPr lang="he-IL" sz="2800" dirty="0">
                <a:latin typeface="David" pitchFamily="34" charset="-79"/>
                <a:cs typeface="David" pitchFamily="34" charset="-79"/>
              </a:rPr>
              <a:t>אֱזָר-נָא כְגֶבֶר חֲלָצֶיךָ וְאֶשְׁאָלְךָ וְהוֹדִיעֵנִי. </a:t>
            </a:r>
            <a:endParaRPr lang="en-US" sz="2800" dirty="0">
              <a:latin typeface="David" pitchFamily="34" charset="-79"/>
              <a:cs typeface="David" pitchFamily="34" charset="-79"/>
            </a:endParaRPr>
          </a:p>
          <a:p>
            <a:pPr marL="0" indent="0">
              <a:buNone/>
            </a:pPr>
            <a:r>
              <a:rPr lang="he-IL" sz="2800" b="1" dirty="0" smtClean="0">
                <a:latin typeface="David" pitchFamily="34" charset="-79"/>
                <a:cs typeface="David" pitchFamily="34" charset="-79"/>
              </a:rPr>
              <a:t>ד</a:t>
            </a:r>
            <a:r>
              <a:rPr lang="he-IL" sz="2800" dirty="0" smtClean="0">
                <a:latin typeface="David" pitchFamily="34" charset="-79"/>
                <a:cs typeface="David" pitchFamily="34" charset="-79"/>
              </a:rPr>
              <a:t> </a:t>
            </a:r>
            <a:r>
              <a:rPr lang="he-IL" sz="2800" dirty="0">
                <a:latin typeface="David" pitchFamily="34" charset="-79"/>
                <a:cs typeface="David" pitchFamily="34" charset="-79"/>
              </a:rPr>
              <a:t>אֵיפֹה הָיִיתָ בְּיָסְדִי-אָרֶץ הַגֵּד אִם-יָדַעְתָּ בִינָה. </a:t>
            </a:r>
            <a:endParaRPr lang="en-US" sz="2800" dirty="0">
              <a:latin typeface="David" pitchFamily="34" charset="-79"/>
              <a:cs typeface="David" pitchFamily="34" charset="-79"/>
            </a:endParaRPr>
          </a:p>
          <a:p>
            <a:pPr marL="0" indent="0">
              <a:buNone/>
            </a:pPr>
            <a:r>
              <a:rPr lang="he-IL" sz="2800" b="1" dirty="0" smtClean="0">
                <a:latin typeface="David" pitchFamily="34" charset="-79"/>
                <a:cs typeface="David" pitchFamily="34" charset="-79"/>
              </a:rPr>
              <a:t>ה</a:t>
            </a:r>
            <a:r>
              <a:rPr lang="he-IL" sz="2800" dirty="0" smtClean="0">
                <a:latin typeface="David" pitchFamily="34" charset="-79"/>
                <a:cs typeface="David" pitchFamily="34" charset="-79"/>
              </a:rPr>
              <a:t> </a:t>
            </a:r>
            <a:r>
              <a:rPr lang="he-IL" sz="2800" dirty="0">
                <a:latin typeface="David" pitchFamily="34" charset="-79"/>
                <a:cs typeface="David" pitchFamily="34" charset="-79"/>
              </a:rPr>
              <a:t>מִי-שָׂם מְמַדֶּיהָ כִּי תֵדָע אוֹ מִי-נָטָה עָלֶיהָ קָּו. </a:t>
            </a:r>
            <a:endParaRPr lang="en-US" sz="2800" dirty="0">
              <a:latin typeface="David" pitchFamily="34" charset="-79"/>
              <a:cs typeface="David" pitchFamily="34" charset="-79"/>
            </a:endParaRPr>
          </a:p>
          <a:p>
            <a:pPr marL="0" indent="0">
              <a:buNone/>
            </a:pPr>
            <a:r>
              <a:rPr lang="he-IL" sz="2800" b="1" dirty="0" smtClean="0">
                <a:latin typeface="David" pitchFamily="34" charset="-79"/>
                <a:cs typeface="David" pitchFamily="34" charset="-79"/>
              </a:rPr>
              <a:t>-</a:t>
            </a:r>
          </a:p>
          <a:p>
            <a:pPr marL="0" indent="0">
              <a:buNone/>
            </a:pPr>
            <a:r>
              <a:rPr lang="he-IL" sz="2800" b="1" dirty="0" smtClean="0">
                <a:latin typeface="David" pitchFamily="34" charset="-79"/>
                <a:cs typeface="David" pitchFamily="34" charset="-79"/>
              </a:rPr>
              <a:t>-</a:t>
            </a:r>
          </a:p>
          <a:p>
            <a:pPr marL="0" indent="0">
              <a:buNone/>
            </a:pPr>
            <a:r>
              <a:rPr lang="he-IL" sz="2800" b="1" dirty="0" smtClean="0">
                <a:latin typeface="David" pitchFamily="34" charset="-79"/>
                <a:cs typeface="David" pitchFamily="34" charset="-79"/>
              </a:rPr>
              <a:t>לו</a:t>
            </a:r>
            <a:r>
              <a:rPr lang="he-IL" sz="2800" dirty="0" smtClean="0">
                <a:latin typeface="David" pitchFamily="34" charset="-79"/>
                <a:cs typeface="David" pitchFamily="34" charset="-79"/>
              </a:rPr>
              <a:t> </a:t>
            </a:r>
            <a:r>
              <a:rPr lang="he-IL" sz="2800" dirty="0">
                <a:latin typeface="David" pitchFamily="34" charset="-79"/>
                <a:cs typeface="David" pitchFamily="34" charset="-79"/>
              </a:rPr>
              <a:t>מִי-שָׁת בַּטֻּחוֹת חָכְמָה אוֹ </a:t>
            </a:r>
            <a:r>
              <a:rPr lang="he-IL" sz="2800" b="1" dirty="0">
                <a:solidFill>
                  <a:schemeClr val="accent1"/>
                </a:solidFill>
                <a:latin typeface="David" pitchFamily="34" charset="-79"/>
                <a:cs typeface="David" pitchFamily="34" charset="-79"/>
              </a:rPr>
              <a:t>מִי-נָתַן לַשֶּׂכְוִי בִינָה.  </a:t>
            </a:r>
            <a:endParaRPr lang="en-US" sz="2800" b="1" dirty="0">
              <a:solidFill>
                <a:schemeClr val="accent1"/>
              </a:solidFill>
              <a:latin typeface="David" pitchFamily="34" charset="-79"/>
              <a:cs typeface="David" pitchFamily="34" charset="-79"/>
            </a:endParaRPr>
          </a:p>
          <a:p>
            <a:pPr marL="0" indent="0">
              <a:buNone/>
            </a:pPr>
            <a:endParaRPr lang="he-IL" sz="2800" dirty="0">
              <a:latin typeface="David" pitchFamily="34" charset="-79"/>
              <a:cs typeface="David" pitchFamily="34" charset="-79"/>
            </a:endParaRPr>
          </a:p>
        </p:txBody>
      </p:sp>
      <p:sp>
        <p:nvSpPr>
          <p:cNvPr id="4" name="Right Arrow Callout 3"/>
          <p:cNvSpPr/>
          <p:nvPr/>
        </p:nvSpPr>
        <p:spPr>
          <a:xfrm>
            <a:off x="152308" y="2123625"/>
            <a:ext cx="3560959" cy="657304"/>
          </a:xfrm>
          <a:prstGeom prst="rightArrowCallout">
            <a:avLst>
              <a:gd name="adj1" fmla="val 25000"/>
              <a:gd name="adj2" fmla="val 25000"/>
              <a:gd name="adj3" fmla="val 25000"/>
              <a:gd name="adj4" fmla="val 848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2400" dirty="0" smtClean="0"/>
              <a:t>Begins to ask questions</a:t>
            </a:r>
            <a:endParaRPr lang="he-IL" sz="2400" dirty="0"/>
          </a:p>
        </p:txBody>
      </p:sp>
      <p:sp>
        <p:nvSpPr>
          <p:cNvPr id="5" name="Right Arrow Callout 4"/>
          <p:cNvSpPr/>
          <p:nvPr/>
        </p:nvSpPr>
        <p:spPr>
          <a:xfrm>
            <a:off x="152308" y="2924944"/>
            <a:ext cx="4131659" cy="1462100"/>
          </a:xfrm>
          <a:prstGeom prst="rightArrowCallout">
            <a:avLst>
              <a:gd name="adj1" fmla="val 9117"/>
              <a:gd name="adj2" fmla="val 9117"/>
              <a:gd name="adj3" fmla="val 25000"/>
              <a:gd name="adj4" fmla="val 8102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2400" dirty="0" smtClean="0"/>
              <a:t>“Where were you when I created?“– We can never understand G-d</a:t>
            </a:r>
            <a:endParaRPr lang="he-IL" sz="2400" dirty="0"/>
          </a:p>
        </p:txBody>
      </p:sp>
      <p:sp>
        <p:nvSpPr>
          <p:cNvPr id="6" name="Right Arrow Callout 5"/>
          <p:cNvSpPr/>
          <p:nvPr/>
        </p:nvSpPr>
        <p:spPr>
          <a:xfrm>
            <a:off x="152308" y="4941168"/>
            <a:ext cx="3411579" cy="1800200"/>
          </a:xfrm>
          <a:prstGeom prst="rightArrowCallout">
            <a:avLst>
              <a:gd name="adj1" fmla="val 25000"/>
              <a:gd name="adj2" fmla="val 25000"/>
              <a:gd name="adj3" fmla="val 25000"/>
              <a:gd name="adj4" fmla="val 8127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2400" dirty="0" smtClean="0"/>
              <a:t>Humbling line – Who gave wisdom to the heart? Who are you to question G-d?!</a:t>
            </a:r>
            <a:endParaRPr lang="he-IL" sz="2400" dirty="0"/>
          </a:p>
        </p:txBody>
      </p:sp>
    </p:spTree>
    <p:extLst>
      <p:ext uri="{BB962C8B-B14F-4D97-AF65-F5344CB8AC3E}">
        <p14:creationId xmlns:p14="http://schemas.microsoft.com/office/powerpoint/2010/main" val="311362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righ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righ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right)">
                                      <p:cBhvr>
                                        <p:cTn id="44" dur="500"/>
                                        <p:tgtEl>
                                          <p:spTgt spid="3">
                                            <p:txEl>
                                              <p:pRg st="5" end="5"/>
                                            </p:tx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right)">
                                      <p:cBhvr>
                                        <p:cTn id="47" dur="500"/>
                                        <p:tgtEl>
                                          <p:spTgt spid="3">
                                            <p:txEl>
                                              <p:pRg st="6" end="6"/>
                                            </p:txEl>
                                          </p:spTgt>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wipe(right)">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0-#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60" y="892287"/>
            <a:ext cx="8435280" cy="5073427"/>
          </a:xfrm>
        </p:spPr>
        <p:txBody>
          <a:bodyPr/>
          <a:lstStyle/>
          <a:p>
            <a:pPr marL="0" indent="0" algn="l" rtl="0">
              <a:buNone/>
            </a:pPr>
            <a:r>
              <a:rPr lang="en-GB" sz="4000" b="1" dirty="0" smtClean="0">
                <a:solidFill>
                  <a:schemeClr val="accent1">
                    <a:lumMod val="50000"/>
                  </a:schemeClr>
                </a:solidFill>
                <a:latin typeface="David" pitchFamily="34" charset="-79"/>
                <a:cs typeface="David" pitchFamily="34" charset="-79"/>
              </a:rPr>
              <a:t>The purpose of Birchot HaShachar is to regulate our relationship with G-d. </a:t>
            </a:r>
          </a:p>
          <a:p>
            <a:pPr marL="0" indent="0" algn="l" rtl="0">
              <a:buNone/>
            </a:pPr>
            <a:endParaRPr lang="en-GB" sz="4000" b="1" dirty="0" smtClean="0">
              <a:solidFill>
                <a:schemeClr val="accent1">
                  <a:lumMod val="50000"/>
                </a:schemeClr>
              </a:solidFill>
              <a:latin typeface="David" pitchFamily="34" charset="-79"/>
              <a:cs typeface="David" pitchFamily="34" charset="-79"/>
            </a:endParaRPr>
          </a:p>
          <a:p>
            <a:pPr marL="0" indent="0" algn="l" rtl="0">
              <a:buNone/>
            </a:pPr>
            <a:r>
              <a:rPr lang="en-GB" sz="4000" b="1" dirty="0" smtClean="0">
                <a:solidFill>
                  <a:schemeClr val="accent1">
                    <a:lumMod val="50000"/>
                  </a:schemeClr>
                </a:solidFill>
                <a:latin typeface="David" pitchFamily="34" charset="-79"/>
                <a:cs typeface="David" pitchFamily="34" charset="-79"/>
              </a:rPr>
              <a:t>We have a day’s work ahead of us.</a:t>
            </a:r>
          </a:p>
          <a:p>
            <a:pPr marL="0" indent="0" algn="l" rtl="0">
              <a:buNone/>
            </a:pPr>
            <a:endParaRPr lang="en-GB" sz="4000" b="1" dirty="0" smtClean="0">
              <a:solidFill>
                <a:schemeClr val="accent1">
                  <a:lumMod val="50000"/>
                </a:schemeClr>
              </a:solidFill>
              <a:latin typeface="David" pitchFamily="34" charset="-79"/>
              <a:cs typeface="David" pitchFamily="34" charset="-79"/>
            </a:endParaRPr>
          </a:p>
          <a:p>
            <a:pPr marL="0" indent="0" algn="l" rtl="0">
              <a:buNone/>
            </a:pPr>
            <a:r>
              <a:rPr lang="en-GB" sz="4000" b="1" dirty="0" smtClean="0">
                <a:solidFill>
                  <a:schemeClr val="accent1">
                    <a:lumMod val="50000"/>
                  </a:schemeClr>
                </a:solidFill>
                <a:latin typeface="David" pitchFamily="34" charset="-79"/>
                <a:cs typeface="David" pitchFamily="34" charset="-79"/>
              </a:rPr>
              <a:t>Who is G-d and who are we?</a:t>
            </a:r>
            <a:endParaRPr lang="en-GB" sz="4000" b="1" dirty="0">
              <a:solidFill>
                <a:schemeClr val="accent1">
                  <a:lumMod val="50000"/>
                </a:schemeClr>
              </a:solidFill>
              <a:latin typeface="David" pitchFamily="34" charset="-79"/>
              <a:cs typeface="David" pitchFamily="34" charset="-79"/>
            </a:endParaRPr>
          </a:p>
          <a:p>
            <a:endParaRPr lang="he-IL" dirty="0">
              <a:solidFill>
                <a:schemeClr val="accent1">
                  <a:lumMod val="50000"/>
                </a:schemeClr>
              </a:solidFill>
            </a:endParaRPr>
          </a:p>
        </p:txBody>
      </p:sp>
    </p:spTree>
    <p:extLst>
      <p:ext uri="{BB962C8B-B14F-4D97-AF65-F5344CB8AC3E}">
        <p14:creationId xmlns:p14="http://schemas.microsoft.com/office/powerpoint/2010/main" val="258456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he-IL" sz="7200" b="1" dirty="0" smtClean="0">
                <a:solidFill>
                  <a:schemeClr val="accent1"/>
                </a:solidFill>
                <a:effectLst>
                  <a:outerShdw blurRad="38100" dist="38100" dir="2700000" algn="tl">
                    <a:srgbClr val="000000">
                      <a:alpha val="43137"/>
                    </a:srgbClr>
                  </a:outerShdw>
                </a:effectLst>
              </a:rPr>
              <a:t>ברכות השחר</a:t>
            </a:r>
            <a:endParaRPr lang="he-IL" sz="7200" b="1" dirty="0">
              <a:solidFill>
                <a:schemeClr val="accent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827584" y="3886200"/>
            <a:ext cx="7776864" cy="1847056"/>
          </a:xfrm>
        </p:spPr>
        <p:txBody>
          <a:bodyPr>
            <a:normAutofit fontScale="92500"/>
          </a:bodyPr>
          <a:lstStyle/>
          <a:p>
            <a:r>
              <a:rPr lang="he-IL" dirty="0">
                <a:solidFill>
                  <a:schemeClr val="tx1"/>
                </a:solidFill>
              </a:rPr>
              <a:t>בָּרוּךְ אַתָּה ה' אֱלהֵינוּ מֶלֶךְ </a:t>
            </a:r>
            <a:r>
              <a:rPr lang="he-IL" dirty="0" smtClean="0">
                <a:solidFill>
                  <a:schemeClr val="tx1"/>
                </a:solidFill>
              </a:rPr>
              <a:t>הָעולָם </a:t>
            </a:r>
            <a:r>
              <a:rPr lang="he-IL" dirty="0">
                <a:solidFill>
                  <a:schemeClr val="tx1"/>
                </a:solidFill>
              </a:rPr>
              <a:t>שֶׁלּא עָשנִי </a:t>
            </a:r>
            <a:r>
              <a:rPr lang="he-IL" dirty="0" smtClean="0">
                <a:solidFill>
                  <a:schemeClr val="tx1"/>
                </a:solidFill>
              </a:rPr>
              <a:t>גּוי: </a:t>
            </a:r>
            <a:r>
              <a:rPr lang="he-IL" dirty="0">
                <a:solidFill>
                  <a:schemeClr val="tx1"/>
                </a:solidFill>
              </a:rPr>
              <a:t/>
            </a:r>
            <a:br>
              <a:rPr lang="he-IL" dirty="0">
                <a:solidFill>
                  <a:schemeClr val="tx1"/>
                </a:solidFill>
              </a:rPr>
            </a:br>
            <a:r>
              <a:rPr lang="he-IL" dirty="0">
                <a:solidFill>
                  <a:schemeClr val="tx1"/>
                </a:solidFill>
              </a:rPr>
              <a:t>בָּרוּךְ אַתָּה ה' אֱלהֵינוּ מֶלֶךְ </a:t>
            </a:r>
            <a:r>
              <a:rPr lang="he-IL" dirty="0" smtClean="0">
                <a:solidFill>
                  <a:schemeClr val="tx1"/>
                </a:solidFill>
              </a:rPr>
              <a:t>הָעולָם </a:t>
            </a:r>
            <a:r>
              <a:rPr lang="he-IL" dirty="0">
                <a:solidFill>
                  <a:schemeClr val="tx1"/>
                </a:solidFill>
              </a:rPr>
              <a:t>שֶׁלּא עָשנִי </a:t>
            </a:r>
            <a:r>
              <a:rPr lang="he-IL" dirty="0" smtClean="0">
                <a:solidFill>
                  <a:schemeClr val="tx1"/>
                </a:solidFill>
              </a:rPr>
              <a:t>עָבֶד: </a:t>
            </a:r>
            <a:r>
              <a:rPr lang="he-IL" dirty="0">
                <a:solidFill>
                  <a:schemeClr val="tx1"/>
                </a:solidFill>
              </a:rPr>
              <a:t/>
            </a:r>
            <a:br>
              <a:rPr lang="he-IL" dirty="0">
                <a:solidFill>
                  <a:schemeClr val="tx1"/>
                </a:solidFill>
              </a:rPr>
            </a:br>
            <a:r>
              <a:rPr lang="he-IL" dirty="0">
                <a:solidFill>
                  <a:schemeClr val="tx1"/>
                </a:solidFill>
              </a:rPr>
              <a:t>בָּרוּךְ אַתָּה ה' אֱלהֵינוּ מֶלֶךְ </a:t>
            </a:r>
            <a:r>
              <a:rPr lang="he-IL" dirty="0" smtClean="0">
                <a:solidFill>
                  <a:schemeClr val="tx1"/>
                </a:solidFill>
              </a:rPr>
              <a:t>הָעולָם </a:t>
            </a:r>
            <a:r>
              <a:rPr lang="he-IL" dirty="0">
                <a:solidFill>
                  <a:schemeClr val="tx1"/>
                </a:solidFill>
              </a:rPr>
              <a:t>שֶׁלּא עָשנִי אִשָּׁה: </a:t>
            </a:r>
          </a:p>
        </p:txBody>
      </p:sp>
    </p:spTree>
    <p:extLst>
      <p:ext uri="{BB962C8B-B14F-4D97-AF65-F5344CB8AC3E}">
        <p14:creationId xmlns:p14="http://schemas.microsoft.com/office/powerpoint/2010/main" val="3107630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lexis\AppData\Local\Microsoft\Windows\Temporary Internet Files\Content.IE5\XSCJ0052\MC900441498[1].pn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1403648" y="-99392"/>
            <a:ext cx="6696744" cy="66967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676263"/>
            <a:ext cx="8229600" cy="5505475"/>
          </a:xfrm>
        </p:spPr>
        <p:txBody>
          <a:bodyPr anchor="ctr"/>
          <a:lstStyle/>
          <a:p>
            <a:pPr marL="0" indent="0" algn="ctr" rtl="0">
              <a:buNone/>
            </a:pPr>
            <a:r>
              <a:rPr lang="en-GB" b="1" dirty="0" smtClean="0">
                <a:solidFill>
                  <a:schemeClr val="accent1">
                    <a:lumMod val="75000"/>
                  </a:schemeClr>
                </a:solidFill>
              </a:rPr>
              <a:t>How do these brachot differ from the rest of Birchot HaShachar?</a:t>
            </a:r>
          </a:p>
        </p:txBody>
      </p:sp>
    </p:spTree>
    <p:extLst>
      <p:ext uri="{BB962C8B-B14F-4D97-AF65-F5344CB8AC3E}">
        <p14:creationId xmlns:p14="http://schemas.microsoft.com/office/powerpoint/2010/main" val="133957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8" presetClass="emph" presetSubtype="0" fill="hold" nodeType="withEffect">
                                  <p:stCondLst>
                                    <p:cond delay="0"/>
                                  </p:stCondLst>
                                  <p:childTnLst>
                                    <p:animRot by="21600000">
                                      <p:cBhvr>
                                        <p:cTn id="9" dur="2000" fill="hold"/>
                                        <p:tgtEl>
                                          <p:spTgt spid="20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30281214"/>
              </p:ext>
            </p:extLst>
          </p:nvPr>
        </p:nvGraphicFramePr>
        <p:xfrm>
          <a:off x="467544" y="72489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23528" y="5229200"/>
            <a:ext cx="8280920" cy="1077218"/>
          </a:xfrm>
          <a:prstGeom prst="rect">
            <a:avLst/>
          </a:prstGeom>
          <a:noFill/>
        </p:spPr>
        <p:txBody>
          <a:bodyPr wrap="square" rtlCol="1">
            <a:spAutoFit/>
          </a:bodyPr>
          <a:lstStyle/>
          <a:p>
            <a:pPr algn="ctr" rtl="0"/>
            <a:r>
              <a:rPr lang="en-GB" sz="3200" b="1" dirty="0" smtClean="0">
                <a:solidFill>
                  <a:schemeClr val="accent1">
                    <a:lumMod val="75000"/>
                  </a:schemeClr>
                </a:solidFill>
              </a:rPr>
              <a:t>Therefore, these three brachot do not reflect Jewish philosophy!</a:t>
            </a:r>
            <a:endParaRPr lang="he-IL" sz="3200" b="1" dirty="0">
              <a:solidFill>
                <a:schemeClr val="accent1">
                  <a:lumMod val="75000"/>
                </a:schemeClr>
              </a:solidFill>
            </a:endParaRPr>
          </a:p>
        </p:txBody>
      </p:sp>
    </p:spTree>
    <p:extLst>
      <p:ext uri="{BB962C8B-B14F-4D97-AF65-F5344CB8AC3E}">
        <p14:creationId xmlns:p14="http://schemas.microsoft.com/office/powerpoint/2010/main" val="241425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5">
                                            <p:graphicEl>
                                              <a:dgm id="{123F6D4D-A203-4119-92E8-DA3C2D266854}"/>
                                            </p:graphicEl>
                                          </p:spTgt>
                                        </p:tgtEl>
                                        <p:attrNameLst>
                                          <p:attrName>style.visibility</p:attrName>
                                        </p:attrNameLst>
                                      </p:cBhvr>
                                      <p:to>
                                        <p:strVal val="visible"/>
                                      </p:to>
                                    </p:set>
                                    <p:animEffect transition="in" filter="diamond(out)">
                                      <p:cBhvr>
                                        <p:cTn id="7" dur="2000"/>
                                        <p:tgtEl>
                                          <p:spTgt spid="5">
                                            <p:graphicEl>
                                              <a:dgm id="{123F6D4D-A203-4119-92E8-DA3C2D26685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5">
                                            <p:graphicEl>
                                              <a:dgm id="{481557A1-D6B9-4154-A55F-F27522A5D307}"/>
                                            </p:graphicEl>
                                          </p:spTgt>
                                        </p:tgtEl>
                                        <p:attrNameLst>
                                          <p:attrName>style.visibility</p:attrName>
                                        </p:attrNameLst>
                                      </p:cBhvr>
                                      <p:to>
                                        <p:strVal val="visible"/>
                                      </p:to>
                                    </p:set>
                                    <p:animEffect transition="in" filter="diamond(out)">
                                      <p:cBhvr>
                                        <p:cTn id="12" dur="2000"/>
                                        <p:tgtEl>
                                          <p:spTgt spid="5">
                                            <p:graphicEl>
                                              <a:dgm id="{481557A1-D6B9-4154-A55F-F27522A5D30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he-IL" sz="7200" b="1" dirty="0" smtClean="0">
                <a:solidFill>
                  <a:schemeClr val="accent1"/>
                </a:solidFill>
                <a:effectLst>
                  <a:outerShdw blurRad="38100" dist="38100" dir="2700000" algn="tl">
                    <a:srgbClr val="000000">
                      <a:alpha val="43137"/>
                    </a:srgbClr>
                  </a:outerShdw>
                </a:effectLst>
              </a:rPr>
              <a:t>ברכות השחר</a:t>
            </a:r>
            <a:endParaRPr lang="he-IL" sz="7200" b="1" dirty="0">
              <a:solidFill>
                <a:schemeClr val="accent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827584" y="3886200"/>
            <a:ext cx="7776864" cy="1847056"/>
          </a:xfrm>
        </p:spPr>
        <p:txBody>
          <a:bodyPr>
            <a:normAutofit fontScale="92500" lnSpcReduction="20000"/>
          </a:bodyPr>
          <a:lstStyle/>
          <a:p>
            <a:r>
              <a:rPr lang="he-IL" dirty="0">
                <a:solidFill>
                  <a:schemeClr val="tx1"/>
                </a:solidFill>
              </a:rPr>
              <a:t>בָּרוּךְ אַתָּה ה' אֱלהֵינוּ מֶלֶךְ </a:t>
            </a:r>
            <a:r>
              <a:rPr lang="he-IL" dirty="0" smtClean="0">
                <a:solidFill>
                  <a:schemeClr val="tx1"/>
                </a:solidFill>
              </a:rPr>
              <a:t>הָעולָם </a:t>
            </a:r>
            <a:r>
              <a:rPr lang="he-IL" dirty="0">
                <a:solidFill>
                  <a:schemeClr val="tx1"/>
                </a:solidFill>
              </a:rPr>
              <a:t>פּוקֵחַ עִוְרִים: </a:t>
            </a:r>
            <a:endParaRPr lang="he-IL" dirty="0" smtClean="0">
              <a:solidFill>
                <a:schemeClr val="tx1"/>
              </a:solidFill>
            </a:endParaRPr>
          </a:p>
          <a:p>
            <a:r>
              <a:rPr lang="he-IL" dirty="0">
                <a:solidFill>
                  <a:schemeClr val="tx1"/>
                </a:solidFill>
              </a:rPr>
              <a:t>בָּרוּךְ אַתָּה ה' אֱלהֵינוּ מֶלֶךְ </a:t>
            </a:r>
            <a:r>
              <a:rPr lang="he-IL" dirty="0" smtClean="0">
                <a:solidFill>
                  <a:schemeClr val="tx1"/>
                </a:solidFill>
              </a:rPr>
              <a:t>הָעולָם </a:t>
            </a:r>
            <a:r>
              <a:rPr lang="he-IL" dirty="0">
                <a:solidFill>
                  <a:schemeClr val="tx1"/>
                </a:solidFill>
              </a:rPr>
              <a:t>מַתִּיר אֲסוּרִים: </a:t>
            </a:r>
            <a:endParaRPr lang="he-IL" dirty="0" smtClean="0">
              <a:solidFill>
                <a:schemeClr val="tx1"/>
              </a:solidFill>
            </a:endParaRPr>
          </a:p>
          <a:p>
            <a:r>
              <a:rPr lang="he-IL" dirty="0" smtClean="0">
                <a:solidFill>
                  <a:schemeClr val="tx1"/>
                </a:solidFill>
              </a:rPr>
              <a:t>בָּרוּךְ </a:t>
            </a:r>
            <a:r>
              <a:rPr lang="he-IL" dirty="0">
                <a:solidFill>
                  <a:schemeClr val="tx1"/>
                </a:solidFill>
              </a:rPr>
              <a:t>אַתָּה ה' אֱלהֵינוּ מֶלֶךְ </a:t>
            </a:r>
            <a:r>
              <a:rPr lang="he-IL" dirty="0" smtClean="0">
                <a:solidFill>
                  <a:schemeClr val="tx1"/>
                </a:solidFill>
              </a:rPr>
              <a:t>הָעולָם </a:t>
            </a:r>
            <a:r>
              <a:rPr lang="he-IL" dirty="0">
                <a:solidFill>
                  <a:schemeClr val="tx1"/>
                </a:solidFill>
              </a:rPr>
              <a:t>זוקֵף כְּפוּפִים: </a:t>
            </a:r>
            <a:br>
              <a:rPr lang="he-IL" dirty="0">
                <a:solidFill>
                  <a:schemeClr val="tx1"/>
                </a:solidFill>
              </a:rPr>
            </a:br>
            <a:endParaRPr lang="en-US" dirty="0">
              <a:solidFill>
                <a:schemeClr val="tx1"/>
              </a:solidFill>
            </a:endParaRPr>
          </a:p>
          <a:p>
            <a:endParaRPr lang="he-IL" dirty="0" smtClean="0">
              <a:solidFill>
                <a:schemeClr val="tx1"/>
              </a:solidFill>
            </a:endParaRPr>
          </a:p>
        </p:txBody>
      </p:sp>
    </p:spTree>
    <p:extLst>
      <p:ext uri="{BB962C8B-B14F-4D97-AF65-F5344CB8AC3E}">
        <p14:creationId xmlns:p14="http://schemas.microsoft.com/office/powerpoint/2010/main" val="110082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b="1" dirty="0" smtClean="0">
                <a:solidFill>
                  <a:schemeClr val="accent1"/>
                </a:solidFill>
                <a:effectLst>
                  <a:outerShdw blurRad="38100" dist="38100" dir="2700000" algn="tl">
                    <a:srgbClr val="000000">
                      <a:alpha val="43137"/>
                    </a:srgbClr>
                  </a:outerShdw>
                </a:effectLst>
              </a:rPr>
              <a:t>תהלים קמו – </a:t>
            </a:r>
            <a:r>
              <a:rPr lang="en-GB" sz="3600" b="1" dirty="0" smtClean="0">
                <a:solidFill>
                  <a:schemeClr val="accent1"/>
                </a:solidFill>
                <a:effectLst>
                  <a:outerShdw blurRad="38100" dist="38100" dir="2700000" algn="tl">
                    <a:srgbClr val="000000">
                      <a:alpha val="43137"/>
                    </a:srgbClr>
                  </a:outerShdw>
                </a:effectLst>
              </a:rPr>
              <a:t>The Partnership of Creation</a:t>
            </a:r>
            <a:endParaRPr lang="he-IL" sz="3600"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96752"/>
            <a:ext cx="8229600" cy="5328592"/>
          </a:xfrm>
        </p:spPr>
        <p:txBody>
          <a:bodyPr>
            <a:normAutofit fontScale="85000" lnSpcReduction="10000"/>
          </a:bodyPr>
          <a:lstStyle/>
          <a:p>
            <a:pPr marL="0" indent="0">
              <a:buNone/>
            </a:pPr>
            <a:r>
              <a:rPr lang="he-IL" b="1" dirty="0" smtClean="0">
                <a:cs typeface="David" pitchFamily="34" charset="-79"/>
              </a:rPr>
              <a:t>א</a:t>
            </a:r>
            <a:r>
              <a:rPr lang="he-IL" dirty="0" smtClean="0">
                <a:cs typeface="David" pitchFamily="34" charset="-79"/>
              </a:rPr>
              <a:t> הַלְלוּ-יָהּ הַלְלִי </a:t>
            </a:r>
            <a:r>
              <a:rPr lang="he-IL" dirty="0">
                <a:cs typeface="David" pitchFamily="34" charset="-79"/>
              </a:rPr>
              <a:t>נַפְשִׁי אֶת-יְהוָה. </a:t>
            </a:r>
            <a:endParaRPr lang="en-US" dirty="0">
              <a:cs typeface="David" pitchFamily="34" charset="-79"/>
            </a:endParaRPr>
          </a:p>
          <a:p>
            <a:pPr marL="0" indent="0">
              <a:buNone/>
            </a:pPr>
            <a:r>
              <a:rPr lang="he-IL" b="1" dirty="0" smtClean="0">
                <a:cs typeface="David" pitchFamily="34" charset="-79"/>
              </a:rPr>
              <a:t>ב</a:t>
            </a:r>
            <a:r>
              <a:rPr lang="he-IL" dirty="0" smtClean="0">
                <a:cs typeface="David" pitchFamily="34" charset="-79"/>
              </a:rPr>
              <a:t> </a:t>
            </a:r>
            <a:r>
              <a:rPr lang="he-IL" dirty="0">
                <a:cs typeface="David" pitchFamily="34" charset="-79"/>
              </a:rPr>
              <a:t>אֲהַלְלָה יְהוָה בְּחַיָּי אֲזַמְּרָה לֵאלֹהַי בְּעוֹדִי. </a:t>
            </a:r>
            <a:endParaRPr lang="en-US" dirty="0">
              <a:cs typeface="David" pitchFamily="34" charset="-79"/>
            </a:endParaRPr>
          </a:p>
          <a:p>
            <a:pPr marL="0" indent="0">
              <a:buNone/>
            </a:pPr>
            <a:r>
              <a:rPr lang="he-IL" b="1" dirty="0" smtClean="0">
                <a:cs typeface="David" pitchFamily="34" charset="-79"/>
              </a:rPr>
              <a:t>ג</a:t>
            </a:r>
            <a:r>
              <a:rPr lang="he-IL" dirty="0" smtClean="0">
                <a:cs typeface="David" pitchFamily="34" charset="-79"/>
              </a:rPr>
              <a:t> </a:t>
            </a:r>
            <a:r>
              <a:rPr lang="he-IL" dirty="0">
                <a:cs typeface="David" pitchFamily="34" charset="-79"/>
              </a:rPr>
              <a:t>אַל-תִּבְטְחוּ בִנְדִיבִים בְּבֶן-אָדָם שֶׁאֵין לוֹ תְשׁוּעָה. </a:t>
            </a:r>
            <a:endParaRPr lang="en-US" dirty="0">
              <a:cs typeface="David" pitchFamily="34" charset="-79"/>
            </a:endParaRPr>
          </a:p>
          <a:p>
            <a:pPr marL="0" indent="0">
              <a:buNone/>
            </a:pPr>
            <a:r>
              <a:rPr lang="he-IL" b="1" dirty="0" smtClean="0">
                <a:cs typeface="David" pitchFamily="34" charset="-79"/>
              </a:rPr>
              <a:t>ד</a:t>
            </a:r>
            <a:r>
              <a:rPr lang="he-IL" dirty="0" smtClean="0">
                <a:cs typeface="David" pitchFamily="34" charset="-79"/>
              </a:rPr>
              <a:t> </a:t>
            </a:r>
            <a:r>
              <a:rPr lang="he-IL" dirty="0">
                <a:cs typeface="David" pitchFamily="34" charset="-79"/>
              </a:rPr>
              <a:t>תֵּצֵא רוּחוֹ יָשֻׁב לְאַדְמָתוֹ בַּיּוֹם הַהוּא אָבְדוּ עֶשְׁתֹּנֹתָיו. </a:t>
            </a:r>
            <a:endParaRPr lang="en-US" dirty="0">
              <a:cs typeface="David" pitchFamily="34" charset="-79"/>
            </a:endParaRPr>
          </a:p>
          <a:p>
            <a:pPr marL="0" indent="0">
              <a:buNone/>
            </a:pPr>
            <a:r>
              <a:rPr lang="he-IL" b="1" dirty="0" smtClean="0">
                <a:cs typeface="David" pitchFamily="34" charset="-79"/>
              </a:rPr>
              <a:t>ה</a:t>
            </a:r>
            <a:r>
              <a:rPr lang="he-IL" dirty="0" smtClean="0">
                <a:cs typeface="David" pitchFamily="34" charset="-79"/>
              </a:rPr>
              <a:t> </a:t>
            </a:r>
            <a:r>
              <a:rPr lang="he-IL" dirty="0">
                <a:cs typeface="David" pitchFamily="34" charset="-79"/>
              </a:rPr>
              <a:t>אַשְׁרֵי שֶׁאֵל יַעֲקֹב בְּעֶזְרוֹ שִׂבְרוֹ עַל-יְהוָה אֱלֹהָיו. </a:t>
            </a:r>
            <a:endParaRPr lang="en-US" dirty="0">
              <a:cs typeface="David" pitchFamily="34" charset="-79"/>
            </a:endParaRPr>
          </a:p>
          <a:p>
            <a:pPr marL="0" indent="0" algn="l" rtl="0">
              <a:buNone/>
            </a:pPr>
            <a:r>
              <a:rPr lang="en-GB" b="1" dirty="0" smtClean="0">
                <a:solidFill>
                  <a:schemeClr val="accent1"/>
                </a:solidFill>
                <a:cs typeface="David" pitchFamily="34" charset="-79"/>
              </a:rPr>
              <a:t>Why it makes sense to trust in G-d:</a:t>
            </a:r>
            <a:endParaRPr lang="en-US" b="1" dirty="0">
              <a:solidFill>
                <a:schemeClr val="accent1"/>
              </a:solidFill>
              <a:cs typeface="David" pitchFamily="34" charset="-79"/>
            </a:endParaRPr>
          </a:p>
          <a:p>
            <a:pPr marL="0" indent="0">
              <a:buNone/>
            </a:pPr>
            <a:r>
              <a:rPr lang="he-IL" b="1" dirty="0">
                <a:cs typeface="David" pitchFamily="34" charset="-79"/>
              </a:rPr>
              <a:t>ו</a:t>
            </a:r>
            <a:r>
              <a:rPr lang="he-IL" dirty="0">
                <a:cs typeface="David" pitchFamily="34" charset="-79"/>
              </a:rPr>
              <a:t> עֹשֶׂה שָׁמַיִם וָאָרֶץ אֶת-הַיָּם </a:t>
            </a:r>
            <a:r>
              <a:rPr lang="he-IL" dirty="0" smtClean="0">
                <a:cs typeface="David" pitchFamily="34" charset="-79"/>
              </a:rPr>
              <a:t>וְאֶת-כָּל-אֲשֶׁר-בָּם הַשֹּׁמֵר </a:t>
            </a:r>
            <a:r>
              <a:rPr lang="he-IL" dirty="0">
                <a:cs typeface="David" pitchFamily="34" charset="-79"/>
              </a:rPr>
              <a:t>אֱמֶת לְעוֹלָם. </a:t>
            </a:r>
            <a:endParaRPr lang="en-US" dirty="0">
              <a:cs typeface="David" pitchFamily="34" charset="-79"/>
            </a:endParaRPr>
          </a:p>
          <a:p>
            <a:pPr marL="0" indent="0">
              <a:buNone/>
            </a:pPr>
            <a:r>
              <a:rPr lang="he-IL" b="1" dirty="0">
                <a:cs typeface="David" pitchFamily="34" charset="-79"/>
              </a:rPr>
              <a:t>ז</a:t>
            </a:r>
            <a:r>
              <a:rPr lang="he-IL" dirty="0">
                <a:cs typeface="David" pitchFamily="34" charset="-79"/>
              </a:rPr>
              <a:t> עֹשֶׂה מִשְׁפָּט לָעֲשׁוּקִים נֹתֵן לֶחֶם לָרְעֵבִים יְהוָה </a:t>
            </a:r>
            <a:r>
              <a:rPr lang="he-IL" b="1" dirty="0">
                <a:solidFill>
                  <a:schemeClr val="accent6"/>
                </a:solidFill>
                <a:cs typeface="David" pitchFamily="34" charset="-79"/>
              </a:rPr>
              <a:t>מַתִּיר אֲסוּרִים</a:t>
            </a:r>
            <a:r>
              <a:rPr lang="he-IL" dirty="0">
                <a:cs typeface="David" pitchFamily="34" charset="-79"/>
              </a:rPr>
              <a:t>. </a:t>
            </a:r>
            <a:endParaRPr lang="en-US" dirty="0">
              <a:cs typeface="David" pitchFamily="34" charset="-79"/>
            </a:endParaRPr>
          </a:p>
          <a:p>
            <a:pPr marL="0" indent="0">
              <a:buNone/>
            </a:pPr>
            <a:r>
              <a:rPr lang="he-IL" b="1" dirty="0" smtClean="0">
                <a:cs typeface="David" pitchFamily="34" charset="-79"/>
              </a:rPr>
              <a:t>ח</a:t>
            </a:r>
            <a:r>
              <a:rPr lang="he-IL" dirty="0" smtClean="0">
                <a:cs typeface="David" pitchFamily="34" charset="-79"/>
              </a:rPr>
              <a:t> </a:t>
            </a:r>
            <a:r>
              <a:rPr lang="he-IL" dirty="0">
                <a:cs typeface="David" pitchFamily="34" charset="-79"/>
              </a:rPr>
              <a:t>יְהוָה </a:t>
            </a:r>
            <a:r>
              <a:rPr lang="he-IL" b="1" dirty="0">
                <a:solidFill>
                  <a:schemeClr val="accent4"/>
                </a:solidFill>
                <a:cs typeface="David" pitchFamily="34" charset="-79"/>
              </a:rPr>
              <a:t>פֹּקֵחַ עִוְרִים </a:t>
            </a:r>
            <a:r>
              <a:rPr lang="he-IL" dirty="0">
                <a:cs typeface="David" pitchFamily="34" charset="-79"/>
              </a:rPr>
              <a:t>יְהוָה </a:t>
            </a:r>
            <a:r>
              <a:rPr lang="he-IL" b="1" dirty="0">
                <a:solidFill>
                  <a:schemeClr val="accent2"/>
                </a:solidFill>
                <a:cs typeface="David" pitchFamily="34" charset="-79"/>
              </a:rPr>
              <a:t>זֹקֵף כְּפוּפִים </a:t>
            </a:r>
            <a:r>
              <a:rPr lang="he-IL" dirty="0">
                <a:cs typeface="David" pitchFamily="34" charset="-79"/>
              </a:rPr>
              <a:t>יְהוָה אֹהֵב צַדִּיקִים. </a:t>
            </a:r>
            <a:endParaRPr lang="en-US" dirty="0">
              <a:cs typeface="David" pitchFamily="34" charset="-79"/>
            </a:endParaRPr>
          </a:p>
          <a:p>
            <a:pPr marL="0" indent="0">
              <a:buNone/>
            </a:pPr>
            <a:r>
              <a:rPr lang="he-IL" b="1" dirty="0">
                <a:cs typeface="David" pitchFamily="34" charset="-79"/>
              </a:rPr>
              <a:t>ט</a:t>
            </a:r>
            <a:r>
              <a:rPr lang="he-IL" dirty="0">
                <a:cs typeface="David" pitchFamily="34" charset="-79"/>
              </a:rPr>
              <a:t> יְהוָה שֹׁמֵר אֶת-גֵּרִים יָתוֹם וְאַלְמָנָה יְעוֹדֵד וְדֶרֶךְ רְשָׁעִים יְעַוֵּת. </a:t>
            </a:r>
            <a:endParaRPr lang="en-US" dirty="0">
              <a:cs typeface="David" pitchFamily="34" charset="-79"/>
            </a:endParaRPr>
          </a:p>
          <a:p>
            <a:pPr marL="0" indent="0">
              <a:buNone/>
            </a:pPr>
            <a:r>
              <a:rPr lang="he-IL" b="1" dirty="0">
                <a:cs typeface="David" pitchFamily="34" charset="-79"/>
              </a:rPr>
              <a:t>י</a:t>
            </a:r>
            <a:r>
              <a:rPr lang="he-IL" dirty="0">
                <a:cs typeface="David" pitchFamily="34" charset="-79"/>
              </a:rPr>
              <a:t> יִמְלֹךְ יְהוָה לְעוֹלָם אֱלֹהַיִךְ צִיּוֹן לְדֹר </a:t>
            </a:r>
            <a:r>
              <a:rPr lang="he-IL" dirty="0" smtClean="0">
                <a:cs typeface="David" pitchFamily="34" charset="-79"/>
              </a:rPr>
              <a:t>וָדֹר הַלְלוּ-יָהּ</a:t>
            </a:r>
            <a:r>
              <a:rPr lang="he-IL" dirty="0">
                <a:cs typeface="David" pitchFamily="34" charset="-79"/>
              </a:rPr>
              <a:t>.</a:t>
            </a:r>
            <a:endParaRPr lang="en-US" dirty="0">
              <a:cs typeface="David" pitchFamily="34" charset="-79"/>
            </a:endParaRPr>
          </a:p>
          <a:p>
            <a:pPr marL="0" indent="0">
              <a:buNone/>
            </a:pPr>
            <a:endParaRPr lang="he-IL" dirty="0">
              <a:cs typeface="David" pitchFamily="34" charset="-79"/>
            </a:endParaRPr>
          </a:p>
        </p:txBody>
      </p:sp>
      <p:sp>
        <p:nvSpPr>
          <p:cNvPr id="4" name="Right Arrow Callout 3"/>
          <p:cNvSpPr/>
          <p:nvPr/>
        </p:nvSpPr>
        <p:spPr>
          <a:xfrm>
            <a:off x="107504" y="1268760"/>
            <a:ext cx="3384376" cy="720080"/>
          </a:xfrm>
          <a:prstGeom prst="rightArrowCallout">
            <a:avLst>
              <a:gd name="adj1" fmla="val 25000"/>
              <a:gd name="adj2" fmla="val 25000"/>
              <a:gd name="adj3" fmla="val 25000"/>
              <a:gd name="adj4" fmla="val 7828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2000" dirty="0" smtClean="0"/>
              <a:t>Should praise G-d with all my strength</a:t>
            </a:r>
            <a:endParaRPr lang="he-IL" sz="2000" dirty="0"/>
          </a:p>
        </p:txBody>
      </p:sp>
      <p:sp>
        <p:nvSpPr>
          <p:cNvPr id="5" name="Right Arrow Callout 4"/>
          <p:cNvSpPr/>
          <p:nvPr/>
        </p:nvSpPr>
        <p:spPr>
          <a:xfrm>
            <a:off x="23854" y="2060848"/>
            <a:ext cx="2315898" cy="864096"/>
          </a:xfrm>
          <a:prstGeom prst="rightArrowCallout">
            <a:avLst>
              <a:gd name="adj1" fmla="val 25000"/>
              <a:gd name="adj2" fmla="val 25000"/>
              <a:gd name="adj3" fmla="val 25000"/>
              <a:gd name="adj4" fmla="val 7911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2000" dirty="0" smtClean="0"/>
              <a:t>Don’t put faith in mortal nobles</a:t>
            </a:r>
            <a:endParaRPr lang="he-IL" sz="2000" dirty="0"/>
          </a:p>
        </p:txBody>
      </p:sp>
    </p:spTree>
    <p:extLst>
      <p:ext uri="{BB962C8B-B14F-4D97-AF65-F5344CB8AC3E}">
        <p14:creationId xmlns:p14="http://schemas.microsoft.com/office/powerpoint/2010/main" val="183148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down)">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down)">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wipe(down)">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wipe(down)">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wipe(down)">
                                      <p:cBhvr>
                                        <p:cTn id="6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6480720"/>
          </a:xfrm>
        </p:spPr>
        <p:txBody>
          <a:bodyPr/>
          <a:lstStyle/>
          <a:p>
            <a:pPr marL="0" indent="0" algn="ctr" rtl="0">
              <a:buNone/>
            </a:pPr>
            <a:r>
              <a:rPr lang="en-GB" b="1" dirty="0" smtClean="0">
                <a:solidFill>
                  <a:schemeClr val="accent1">
                    <a:lumMod val="75000"/>
                  </a:schemeClr>
                </a:solidFill>
              </a:rPr>
              <a:t>G-d </a:t>
            </a:r>
            <a:r>
              <a:rPr lang="en-GB" b="1" dirty="0">
                <a:solidFill>
                  <a:schemeClr val="accent1">
                    <a:lumMod val="75000"/>
                  </a:schemeClr>
                </a:solidFill>
              </a:rPr>
              <a:t>created everything </a:t>
            </a:r>
            <a:r>
              <a:rPr lang="en-GB" b="1" dirty="0" smtClean="0">
                <a:solidFill>
                  <a:schemeClr val="accent1">
                    <a:lumMod val="75000"/>
                  </a:schemeClr>
                </a:solidFill>
              </a:rPr>
              <a:t>and </a:t>
            </a:r>
            <a:r>
              <a:rPr lang="en-GB" b="1" dirty="0">
                <a:solidFill>
                  <a:schemeClr val="accent1">
                    <a:lumMod val="75000"/>
                  </a:schemeClr>
                </a:solidFill>
              </a:rPr>
              <a:t>takes care of </a:t>
            </a:r>
            <a:r>
              <a:rPr lang="en-GB" b="1" dirty="0" smtClean="0">
                <a:solidFill>
                  <a:schemeClr val="accent1">
                    <a:lumMod val="75000"/>
                  </a:schemeClr>
                </a:solidFill>
              </a:rPr>
              <a:t>everyone.</a:t>
            </a:r>
          </a:p>
          <a:p>
            <a:pPr marL="0" indent="0" algn="l" rtl="0">
              <a:buNone/>
            </a:pPr>
            <a:endParaRPr lang="en-GB" dirty="0" smtClean="0"/>
          </a:p>
          <a:p>
            <a:pPr marL="0" indent="0" algn="l" rtl="0">
              <a:buNone/>
            </a:pPr>
            <a:endParaRPr lang="en-GB" dirty="0"/>
          </a:p>
          <a:p>
            <a:pPr marL="0" indent="0" algn="l" rtl="0">
              <a:buNone/>
            </a:pPr>
            <a:endParaRPr lang="en-GB" dirty="0" smtClean="0"/>
          </a:p>
          <a:p>
            <a:pPr marL="0" indent="0" algn="l" rtl="0">
              <a:buNone/>
            </a:pPr>
            <a:endParaRPr lang="en-GB" dirty="0"/>
          </a:p>
          <a:p>
            <a:pPr marL="0" indent="0" algn="l" rtl="0">
              <a:buNone/>
            </a:pPr>
            <a:endParaRPr lang="en-GB" dirty="0" smtClean="0"/>
          </a:p>
          <a:p>
            <a:pPr marL="0" indent="0" algn="l" rtl="0">
              <a:buNone/>
            </a:pPr>
            <a:endParaRPr lang="en-GB" dirty="0"/>
          </a:p>
          <a:p>
            <a:pPr marL="0" indent="0" algn="l" rtl="0">
              <a:buNone/>
            </a:pPr>
            <a:endParaRPr lang="en-GB" dirty="0" smtClean="0"/>
          </a:p>
          <a:p>
            <a:pPr marL="0" indent="0" algn="l" rtl="0">
              <a:buNone/>
            </a:pPr>
            <a:endParaRPr lang="en-US" dirty="0"/>
          </a:p>
          <a:p>
            <a:pPr marL="0" indent="0" algn="l" rtl="0">
              <a:buNone/>
            </a:pPr>
            <a:endParaRPr lang="he-IL" dirty="0"/>
          </a:p>
        </p:txBody>
      </p:sp>
      <p:graphicFrame>
        <p:nvGraphicFramePr>
          <p:cNvPr id="4" name="Diagram 3"/>
          <p:cNvGraphicFramePr/>
          <p:nvPr>
            <p:extLst>
              <p:ext uri="{D42A27DB-BD31-4B8C-83A1-F6EECF244321}">
                <p14:modId xmlns:p14="http://schemas.microsoft.com/office/powerpoint/2010/main" val="2526267158"/>
              </p:ext>
            </p:extLst>
          </p:nvPr>
        </p:nvGraphicFramePr>
        <p:xfrm>
          <a:off x="1524000" y="1340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431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1075496-D098-4967-9981-9F36C1BF1885}"/>
                                            </p:graphicEl>
                                          </p:spTgt>
                                        </p:tgtEl>
                                        <p:attrNameLst>
                                          <p:attrName>style.visibility</p:attrName>
                                        </p:attrNameLst>
                                      </p:cBhvr>
                                      <p:to>
                                        <p:strVal val="visible"/>
                                      </p:to>
                                    </p:set>
                                    <p:animEffect transition="in" filter="fade">
                                      <p:cBhvr>
                                        <p:cTn id="12" dur="500"/>
                                        <p:tgtEl>
                                          <p:spTgt spid="4">
                                            <p:graphicEl>
                                              <a:dgm id="{21075496-D098-4967-9981-9F36C1BF188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224B9E8-5EC0-403E-8F68-CD317B6ABBC8}"/>
                                            </p:graphicEl>
                                          </p:spTgt>
                                        </p:tgtEl>
                                        <p:attrNameLst>
                                          <p:attrName>style.visibility</p:attrName>
                                        </p:attrNameLst>
                                      </p:cBhvr>
                                      <p:to>
                                        <p:strVal val="visible"/>
                                      </p:to>
                                    </p:set>
                                    <p:animEffect transition="in" filter="fade">
                                      <p:cBhvr>
                                        <p:cTn id="17" dur="500"/>
                                        <p:tgtEl>
                                          <p:spTgt spid="4">
                                            <p:graphicEl>
                                              <a:dgm id="{C224B9E8-5EC0-403E-8F68-CD317B6ABBC8}"/>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E7409B33-E5E5-4E3A-B41C-522F253171CB}"/>
                                            </p:graphicEl>
                                          </p:spTgt>
                                        </p:tgtEl>
                                        <p:attrNameLst>
                                          <p:attrName>style.visibility</p:attrName>
                                        </p:attrNameLst>
                                      </p:cBhvr>
                                      <p:to>
                                        <p:strVal val="visible"/>
                                      </p:to>
                                    </p:set>
                                    <p:animEffect transition="in" filter="fade">
                                      <p:cBhvr>
                                        <p:cTn id="20" dur="500"/>
                                        <p:tgtEl>
                                          <p:spTgt spid="4">
                                            <p:graphicEl>
                                              <a:dgm id="{E7409B33-E5E5-4E3A-B41C-522F253171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rev="1"/>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lexis\AppData\Local\Microsoft\Windows\Temporary Internet Files\Content.IE5\XSCJ0052\MC900441498[1].pn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1403648" y="-99392"/>
            <a:ext cx="6696744" cy="6696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1052736"/>
            <a:ext cx="8229600" cy="1143000"/>
          </a:xfrm>
        </p:spPr>
        <p:txBody>
          <a:bodyPr>
            <a:noAutofit/>
          </a:bodyPr>
          <a:lstStyle/>
          <a:p>
            <a:pPr rtl="0"/>
            <a:r>
              <a:rPr lang="en-GB" sz="9600" b="1" dirty="0" smtClean="0">
                <a:solidFill>
                  <a:schemeClr val="accent1"/>
                </a:solidFill>
                <a:effectLst>
                  <a:outerShdw blurRad="38100" dist="38100" dir="2700000" algn="tl">
                    <a:srgbClr val="000000">
                      <a:alpha val="43137"/>
                    </a:srgbClr>
                  </a:outerShdw>
                </a:effectLst>
              </a:rPr>
              <a:t>The Siddur</a:t>
            </a:r>
            <a:endParaRPr lang="he-IL" sz="9600"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chor="ctr"/>
          <a:lstStyle/>
          <a:p>
            <a:pPr marL="0" indent="0" algn="ctr" rtl="0">
              <a:buNone/>
            </a:pPr>
            <a:r>
              <a:rPr lang="en-GB" dirty="0" smtClean="0"/>
              <a:t>Why is the Siddur called a siddur?</a:t>
            </a:r>
          </a:p>
        </p:txBody>
      </p:sp>
    </p:spTree>
    <p:extLst>
      <p:ext uri="{BB962C8B-B14F-4D97-AF65-F5344CB8AC3E}">
        <p14:creationId xmlns:p14="http://schemas.microsoft.com/office/powerpoint/2010/main" val="274563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par>
                                <p:cTn id="15" presetID="8" presetClass="emph" presetSubtype="0" fill="hold" nodeType="withEffect">
                                  <p:stCondLst>
                                    <p:cond delay="0"/>
                                  </p:stCondLst>
                                  <p:childTnLst>
                                    <p:animRot by="21600000">
                                      <p:cBhvr>
                                        <p:cTn id="16" dur="2000" fill="hold"/>
                                        <p:tgtEl>
                                          <p:spTgt spid="20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1" dirty="0" smtClean="0">
                <a:solidFill>
                  <a:schemeClr val="accent1"/>
                </a:solidFill>
                <a:effectLst>
                  <a:outerShdw blurRad="38100" dist="38100" dir="2700000" algn="tl">
                    <a:srgbClr val="000000">
                      <a:alpha val="43137"/>
                    </a:srgbClr>
                  </a:outerShdw>
                </a:effectLst>
              </a:rPr>
              <a:t>The Goal</a:t>
            </a:r>
            <a:endParaRPr lang="he-IL" b="1" dirty="0">
              <a:solidFill>
                <a:schemeClr val="accent1"/>
              </a:solidFill>
              <a:effectLst>
                <a:outerShdw blurRad="38100" dist="38100" dir="2700000" algn="tl">
                  <a:srgbClr val="000000">
                    <a:alpha val="43137"/>
                  </a:srgbClr>
                </a:outerShdw>
              </a:effectLst>
            </a:endParaRPr>
          </a:p>
        </p:txBody>
      </p:sp>
      <p:sp>
        <p:nvSpPr>
          <p:cNvPr id="4" name="Oval 3"/>
          <p:cNvSpPr/>
          <p:nvPr/>
        </p:nvSpPr>
        <p:spPr>
          <a:xfrm>
            <a:off x="1115616" y="1844824"/>
            <a:ext cx="2520280"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2400" dirty="0" smtClean="0"/>
              <a:t>Partnership</a:t>
            </a:r>
            <a:endParaRPr lang="he-IL" sz="2400" dirty="0"/>
          </a:p>
        </p:txBody>
      </p:sp>
      <p:sp>
        <p:nvSpPr>
          <p:cNvPr id="8" name="Oval 7"/>
          <p:cNvSpPr/>
          <p:nvPr/>
        </p:nvSpPr>
        <p:spPr>
          <a:xfrm>
            <a:off x="5436096" y="1844824"/>
            <a:ext cx="2520280"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sz="2400" dirty="0" smtClean="0"/>
              <a:t>Relationship</a:t>
            </a:r>
            <a:endParaRPr lang="he-IL" sz="2400" dirty="0"/>
          </a:p>
        </p:txBody>
      </p:sp>
    </p:spTree>
    <p:extLst>
      <p:ext uri="{BB962C8B-B14F-4D97-AF65-F5344CB8AC3E}">
        <p14:creationId xmlns:p14="http://schemas.microsoft.com/office/powerpoint/2010/main" val="2605205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1" dirty="0" smtClean="0">
                <a:solidFill>
                  <a:schemeClr val="accent1"/>
                </a:solidFill>
                <a:effectLst>
                  <a:outerShdw blurRad="38100" dist="38100" dir="2700000" algn="tl">
                    <a:srgbClr val="000000">
                      <a:alpha val="43137"/>
                    </a:srgbClr>
                  </a:outerShdw>
                </a:effectLst>
              </a:rPr>
              <a:t>The Goal</a:t>
            </a:r>
            <a:endParaRPr lang="he-IL" b="1" dirty="0">
              <a:solidFill>
                <a:schemeClr val="accent1"/>
              </a:solidFill>
              <a:effectLst>
                <a:outerShdw blurRad="38100" dist="38100" dir="2700000" algn="tl">
                  <a:srgbClr val="000000">
                    <a:alpha val="43137"/>
                  </a:srgbClr>
                </a:outerShdw>
              </a:effectLst>
            </a:endParaRPr>
          </a:p>
        </p:txBody>
      </p:sp>
      <p:sp>
        <p:nvSpPr>
          <p:cNvPr id="4" name="Oval 3"/>
          <p:cNvSpPr/>
          <p:nvPr/>
        </p:nvSpPr>
        <p:spPr>
          <a:xfrm>
            <a:off x="1115616" y="1844824"/>
            <a:ext cx="2520280"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GB" sz="2400" dirty="0" smtClean="0"/>
              <a:t>Partnership</a:t>
            </a:r>
            <a:endParaRPr lang="he-IL" sz="2400" dirty="0"/>
          </a:p>
        </p:txBody>
      </p:sp>
      <p:sp>
        <p:nvSpPr>
          <p:cNvPr id="5" name="&quot;No&quot; Symbol 4"/>
          <p:cNvSpPr/>
          <p:nvPr/>
        </p:nvSpPr>
        <p:spPr>
          <a:xfrm>
            <a:off x="5298571" y="1844824"/>
            <a:ext cx="2664296" cy="2484276"/>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rtl="0"/>
            <a:r>
              <a:rPr lang="en-GB" sz="2400" dirty="0" smtClean="0">
                <a:solidFill>
                  <a:schemeClr val="tx1"/>
                </a:solidFill>
              </a:rPr>
              <a:t>Relationship</a:t>
            </a:r>
            <a:endParaRPr lang="he-IL" sz="2400" dirty="0">
              <a:solidFill>
                <a:schemeClr val="tx1"/>
              </a:solidFill>
            </a:endParaRPr>
          </a:p>
        </p:txBody>
      </p:sp>
      <p:sp>
        <p:nvSpPr>
          <p:cNvPr id="6" name="Down Arrow 5"/>
          <p:cNvSpPr/>
          <p:nvPr/>
        </p:nvSpPr>
        <p:spPr>
          <a:xfrm>
            <a:off x="2123728" y="4149080"/>
            <a:ext cx="5040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629562" y="5013176"/>
            <a:ext cx="349238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GB" sz="2800" dirty="0" smtClean="0"/>
              <a:t>Team working together to a common goal</a:t>
            </a:r>
            <a:endParaRPr lang="he-IL" sz="2800" dirty="0"/>
          </a:p>
        </p:txBody>
      </p:sp>
    </p:spTree>
    <p:extLst>
      <p:ext uri="{BB962C8B-B14F-4D97-AF65-F5344CB8AC3E}">
        <p14:creationId xmlns:p14="http://schemas.microsoft.com/office/powerpoint/2010/main" val="320432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1" dirty="0" smtClean="0">
                <a:solidFill>
                  <a:schemeClr val="accent1"/>
                </a:solidFill>
                <a:effectLst>
                  <a:outerShdw blurRad="38100" dist="38100" dir="2700000" algn="tl">
                    <a:srgbClr val="000000">
                      <a:alpha val="43137"/>
                    </a:srgbClr>
                  </a:outerShdw>
                </a:effectLst>
              </a:rPr>
              <a:t>Our Job</a:t>
            </a:r>
            <a:endParaRPr lang="he-IL"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he-IL" dirty="0">
                <a:cs typeface="David" pitchFamily="34" charset="-79"/>
              </a:rPr>
              <a:t>דברים י:יז</a:t>
            </a:r>
            <a:endParaRPr lang="en-US" dirty="0">
              <a:cs typeface="David" pitchFamily="34" charset="-79"/>
            </a:endParaRPr>
          </a:p>
          <a:p>
            <a:pPr marL="0" indent="0">
              <a:buNone/>
            </a:pPr>
            <a:r>
              <a:rPr lang="he-IL" b="1" dirty="0" smtClean="0">
                <a:cs typeface="David" pitchFamily="34" charset="-79"/>
              </a:rPr>
              <a:t>יז </a:t>
            </a:r>
            <a:r>
              <a:rPr lang="he-IL" dirty="0" smtClean="0">
                <a:cs typeface="David" pitchFamily="34" charset="-79"/>
              </a:rPr>
              <a:t>כִּי </a:t>
            </a:r>
            <a:r>
              <a:rPr lang="he-IL" dirty="0">
                <a:cs typeface="David" pitchFamily="34" charset="-79"/>
              </a:rPr>
              <a:t>יְהוָה אֱלֹהֵיכֶם הוּא אֱלֹהֵי הָאֱלֹהִים וַאֲדֹנֵי הָאֲדֹנִים הָאֵל הַגָּדֹל הַגִּבֹּר וְהַנּוֹרָא אֲשֶׁר לֹא-יִשָּׂא פָנִים וְלֹא יִקַּח שֹׁחַד. </a:t>
            </a:r>
            <a:endParaRPr lang="he-IL" dirty="0" smtClean="0">
              <a:cs typeface="David" pitchFamily="34" charset="-79"/>
            </a:endParaRPr>
          </a:p>
          <a:p>
            <a:pPr marL="0" indent="0">
              <a:buNone/>
            </a:pPr>
            <a:r>
              <a:rPr lang="he-IL" b="1" dirty="0" smtClean="0">
                <a:cs typeface="David" pitchFamily="34" charset="-79"/>
              </a:rPr>
              <a:t>יח</a:t>
            </a:r>
            <a:r>
              <a:rPr lang="he-IL" dirty="0" smtClean="0">
                <a:cs typeface="David" pitchFamily="34" charset="-79"/>
              </a:rPr>
              <a:t> </a:t>
            </a:r>
            <a:r>
              <a:rPr lang="he-IL" dirty="0">
                <a:cs typeface="David" pitchFamily="34" charset="-79"/>
              </a:rPr>
              <a:t>עֹשֶׂה מִשְׁפַּט יָתוֹם וְאַלְמָנָה וְאֹהֵב גֵּר לָתֶת לוֹ לֶחֶם וְשִׂמְלָה. </a:t>
            </a:r>
            <a:endParaRPr lang="he-IL" dirty="0" smtClean="0">
              <a:cs typeface="David" pitchFamily="34" charset="-79"/>
            </a:endParaRPr>
          </a:p>
          <a:p>
            <a:pPr marL="0" indent="0">
              <a:buNone/>
            </a:pPr>
            <a:r>
              <a:rPr lang="he-IL" b="1" dirty="0" smtClean="0">
                <a:cs typeface="David" pitchFamily="34" charset="-79"/>
              </a:rPr>
              <a:t>יט</a:t>
            </a:r>
            <a:r>
              <a:rPr lang="he-IL" dirty="0" smtClean="0">
                <a:cs typeface="David" pitchFamily="34" charset="-79"/>
              </a:rPr>
              <a:t> </a:t>
            </a:r>
            <a:r>
              <a:rPr lang="he-IL" dirty="0">
                <a:cs typeface="David" pitchFamily="34" charset="-79"/>
              </a:rPr>
              <a:t>וַאֲהַבְתֶּם אֶת-הַגֵּר כִּי-גֵרִים הֱיִיתֶם בְּאֶרֶץ מִצְרָיִם. </a:t>
            </a:r>
            <a:endParaRPr lang="he-IL" dirty="0" smtClean="0">
              <a:cs typeface="David" pitchFamily="34" charset="-79"/>
            </a:endParaRPr>
          </a:p>
          <a:p>
            <a:pPr marL="0" indent="0">
              <a:buNone/>
            </a:pPr>
            <a:endParaRPr lang="he-IL" dirty="0">
              <a:cs typeface="David" pitchFamily="34" charset="-79"/>
            </a:endParaRPr>
          </a:p>
        </p:txBody>
      </p:sp>
    </p:spTree>
    <p:extLst>
      <p:ext uri="{BB962C8B-B14F-4D97-AF65-F5344CB8AC3E}">
        <p14:creationId xmlns:p14="http://schemas.microsoft.com/office/powerpoint/2010/main" val="111844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smtClean="0">
                <a:solidFill>
                  <a:schemeClr val="accent1"/>
                </a:solidFill>
                <a:effectLst>
                  <a:outerShdw blurRad="38100" dist="38100" dir="2700000" algn="tl">
                    <a:srgbClr val="000000">
                      <a:alpha val="43137"/>
                    </a:srgbClr>
                  </a:outerShdw>
                </a:effectLst>
                <a:latin typeface="David" pitchFamily="34" charset="-79"/>
                <a:cs typeface="David" pitchFamily="34" charset="-79"/>
              </a:rPr>
              <a:t>ישעיהו מב</a:t>
            </a:r>
            <a:endParaRPr lang="he-IL" b="1" dirty="0">
              <a:solidFill>
                <a:schemeClr val="accent1"/>
              </a:solidFill>
              <a:effectLst>
                <a:outerShdw blurRad="38100" dist="38100" dir="2700000" algn="tl">
                  <a:srgbClr val="000000">
                    <a:alpha val="43137"/>
                  </a:srgbClr>
                </a:outerShdw>
              </a:effectLst>
              <a:latin typeface="David" pitchFamily="34" charset="-79"/>
              <a:cs typeface="David" pitchFamily="34" charset="-79"/>
            </a:endParaRPr>
          </a:p>
        </p:txBody>
      </p:sp>
      <p:sp>
        <p:nvSpPr>
          <p:cNvPr id="3" name="Content Placeholder 2"/>
          <p:cNvSpPr>
            <a:spLocks noGrp="1"/>
          </p:cNvSpPr>
          <p:nvPr>
            <p:ph idx="1"/>
          </p:nvPr>
        </p:nvSpPr>
        <p:spPr>
          <a:xfrm>
            <a:off x="107504" y="1600200"/>
            <a:ext cx="8784976" cy="4925144"/>
          </a:xfrm>
        </p:spPr>
        <p:txBody>
          <a:bodyPr>
            <a:noAutofit/>
          </a:bodyPr>
          <a:lstStyle/>
          <a:p>
            <a:pPr marL="0" indent="0">
              <a:buNone/>
            </a:pPr>
            <a:r>
              <a:rPr lang="he-IL" sz="2400" b="1" dirty="0">
                <a:cs typeface="David" pitchFamily="34" charset="-79"/>
              </a:rPr>
              <a:t>ה</a:t>
            </a:r>
            <a:r>
              <a:rPr lang="he-IL" sz="2400" dirty="0">
                <a:cs typeface="David" pitchFamily="34" charset="-79"/>
              </a:rPr>
              <a:t> כֹּה-אָמַר הָאֵל יְהוָה בּוֹרֵא הַשָּׁמַיִם וְנוֹטֵיהֶם רֹקַע הָאָרֶץ וְצֶאֱצָאֶיהָ נֹתֵן </a:t>
            </a:r>
            <a:r>
              <a:rPr lang="he-IL" sz="2400" b="1" dirty="0">
                <a:solidFill>
                  <a:schemeClr val="accent1"/>
                </a:solidFill>
                <a:cs typeface="David" pitchFamily="34" charset="-79"/>
              </a:rPr>
              <a:t>נְשָׁמָה לָעָם </a:t>
            </a:r>
            <a:r>
              <a:rPr lang="he-IL" sz="2400" dirty="0">
                <a:cs typeface="David" pitchFamily="34" charset="-79"/>
              </a:rPr>
              <a:t>עָלֶיהָ וְרוּחַ לַהֹלְכִים בָּהּ.</a:t>
            </a:r>
            <a:endParaRPr lang="en-US" sz="2400" dirty="0">
              <a:cs typeface="David" pitchFamily="34" charset="-79"/>
            </a:endParaRPr>
          </a:p>
          <a:p>
            <a:pPr marL="0" indent="0">
              <a:buNone/>
            </a:pPr>
            <a:r>
              <a:rPr lang="he-IL" sz="2400" b="1" dirty="0" smtClean="0">
                <a:solidFill>
                  <a:schemeClr val="accent2"/>
                </a:solidFill>
                <a:cs typeface="David" pitchFamily="34" charset="-79"/>
              </a:rPr>
              <a:t>ו </a:t>
            </a:r>
            <a:r>
              <a:rPr lang="he-IL" sz="2400" b="1" dirty="0">
                <a:solidFill>
                  <a:schemeClr val="accent2"/>
                </a:solidFill>
                <a:cs typeface="David" pitchFamily="34" charset="-79"/>
              </a:rPr>
              <a:t>אֲנִי יְהוָה קְרָאתִיךָ בְצֶדֶק וְאַחְזֵק בְּיָדֶךָ וְאֶצָּרְךָ וְאֶתֶּנְךָ לִבְרִית עָם לְאוֹר גּוֹיִם.</a:t>
            </a:r>
            <a:endParaRPr lang="en-US" sz="2400" b="1" dirty="0">
              <a:solidFill>
                <a:schemeClr val="accent2"/>
              </a:solidFill>
              <a:cs typeface="David" pitchFamily="34" charset="-79"/>
            </a:endParaRPr>
          </a:p>
          <a:p>
            <a:pPr marL="0" indent="0">
              <a:buNone/>
            </a:pPr>
            <a:endParaRPr lang="en-GB" sz="2400" b="1" dirty="0" smtClean="0">
              <a:cs typeface="David" pitchFamily="34" charset="-79"/>
            </a:endParaRPr>
          </a:p>
          <a:p>
            <a:pPr marL="0" indent="0">
              <a:buNone/>
            </a:pPr>
            <a:endParaRPr lang="en-GB" sz="2400" b="1" dirty="0">
              <a:cs typeface="David" pitchFamily="34" charset="-79"/>
            </a:endParaRPr>
          </a:p>
          <a:p>
            <a:pPr marL="0" indent="0">
              <a:buNone/>
            </a:pPr>
            <a:r>
              <a:rPr lang="he-IL" sz="2400" b="1" dirty="0" smtClean="0">
                <a:cs typeface="David" pitchFamily="34" charset="-79"/>
              </a:rPr>
              <a:t>ז</a:t>
            </a:r>
            <a:r>
              <a:rPr lang="he-IL" sz="2400" dirty="0" smtClean="0">
                <a:cs typeface="David" pitchFamily="34" charset="-79"/>
              </a:rPr>
              <a:t> </a:t>
            </a:r>
            <a:r>
              <a:rPr lang="he-IL" sz="2400" b="1" dirty="0">
                <a:solidFill>
                  <a:schemeClr val="accent3"/>
                </a:solidFill>
                <a:cs typeface="David" pitchFamily="34" charset="-79"/>
              </a:rPr>
              <a:t>לִפְקֹחַ עֵינַיִם עִוְרוֹת </a:t>
            </a:r>
            <a:r>
              <a:rPr lang="he-IL" sz="2400" b="1" dirty="0">
                <a:solidFill>
                  <a:schemeClr val="accent6"/>
                </a:solidFill>
                <a:cs typeface="David" pitchFamily="34" charset="-79"/>
              </a:rPr>
              <a:t>לְהוֹצִיא מִמַּסְגֵּר אַסִּיר מִבֵּית כֶּלֶא יֹשְׁבֵי חֹשֶׁךְ</a:t>
            </a:r>
            <a:r>
              <a:rPr lang="he-IL" sz="2400" dirty="0">
                <a:cs typeface="David" pitchFamily="34" charset="-79"/>
              </a:rPr>
              <a:t>. </a:t>
            </a:r>
            <a:endParaRPr lang="en-US" sz="2400" dirty="0">
              <a:cs typeface="David" pitchFamily="34" charset="-79"/>
            </a:endParaRPr>
          </a:p>
          <a:p>
            <a:pPr marL="0" indent="0">
              <a:buNone/>
            </a:pPr>
            <a:endParaRPr lang="en-GB" sz="2400" b="1" dirty="0" smtClean="0">
              <a:cs typeface="David" pitchFamily="34" charset="-79"/>
            </a:endParaRPr>
          </a:p>
          <a:p>
            <a:pPr marL="0" indent="0">
              <a:buNone/>
            </a:pPr>
            <a:r>
              <a:rPr lang="en-GB" sz="2400" b="1" dirty="0" smtClean="0">
                <a:cs typeface="David" pitchFamily="34" charset="-79"/>
              </a:rPr>
              <a:t> </a:t>
            </a:r>
            <a:endParaRPr lang="en-US" sz="2400" dirty="0">
              <a:cs typeface="David" pitchFamily="34" charset="-79"/>
            </a:endParaRPr>
          </a:p>
          <a:p>
            <a:pPr marL="0" indent="0">
              <a:buNone/>
            </a:pPr>
            <a:r>
              <a:rPr lang="he-IL" sz="2400" b="1" dirty="0">
                <a:cs typeface="David" pitchFamily="34" charset="-79"/>
              </a:rPr>
              <a:t>ח</a:t>
            </a:r>
            <a:r>
              <a:rPr lang="he-IL" sz="2400" dirty="0">
                <a:cs typeface="David" pitchFamily="34" charset="-79"/>
              </a:rPr>
              <a:t> אֲנִי יְהוָה הוּא שְׁמִי וּכְבוֹדִי לְאַחֵר לֹא-אֶתֵּן וּתְהִלָּתִי לַפְּסִילִים. </a:t>
            </a:r>
            <a:endParaRPr lang="en-US" sz="2400" dirty="0">
              <a:cs typeface="David" pitchFamily="34" charset="-79"/>
            </a:endParaRPr>
          </a:p>
          <a:p>
            <a:pPr marL="0" indent="0">
              <a:buNone/>
            </a:pPr>
            <a:r>
              <a:rPr lang="he-IL" sz="2400" b="1" dirty="0">
                <a:cs typeface="David" pitchFamily="34" charset="-79"/>
              </a:rPr>
              <a:t>ט</a:t>
            </a:r>
            <a:r>
              <a:rPr lang="he-IL" sz="2400" dirty="0">
                <a:cs typeface="David" pitchFamily="34" charset="-79"/>
              </a:rPr>
              <a:t> הָרִאשֹׁנוֹת הִנֵּה-בָאוּ וַחֲדָשׁוֹת אֲנִי מַגִּיד בְּטֶרֶם תִּצְמַחְנָה אַשְׁמִיעַ אֶתְכֶם</a:t>
            </a:r>
            <a:r>
              <a:rPr lang="he-IL" sz="2400" dirty="0" smtClean="0">
                <a:cs typeface="David" pitchFamily="34" charset="-79"/>
              </a:rPr>
              <a:t>.</a:t>
            </a:r>
            <a:r>
              <a:rPr lang="he-IL" sz="2400" dirty="0">
                <a:cs typeface="David" pitchFamily="34" charset="-79"/>
              </a:rPr>
              <a:t/>
            </a:r>
            <a:br>
              <a:rPr lang="he-IL" sz="2400" dirty="0">
                <a:cs typeface="David" pitchFamily="34" charset="-79"/>
              </a:rPr>
            </a:br>
            <a:r>
              <a:rPr lang="he-IL" sz="2400" dirty="0">
                <a:cs typeface="David" pitchFamily="34" charset="-79"/>
              </a:rPr>
              <a:t/>
            </a:r>
            <a:br>
              <a:rPr lang="he-IL" sz="2400" dirty="0">
                <a:cs typeface="David" pitchFamily="34" charset="-79"/>
              </a:rPr>
            </a:br>
            <a:endParaRPr lang="he-IL" sz="2400" dirty="0">
              <a:cs typeface="David" pitchFamily="34" charset="-79"/>
            </a:endParaRPr>
          </a:p>
        </p:txBody>
      </p:sp>
      <p:sp>
        <p:nvSpPr>
          <p:cNvPr id="4" name="Down Arrow Callout 3"/>
          <p:cNvSpPr/>
          <p:nvPr/>
        </p:nvSpPr>
        <p:spPr>
          <a:xfrm>
            <a:off x="107504" y="116632"/>
            <a:ext cx="2880320" cy="151216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GB" sz="2000" dirty="0" smtClean="0"/>
              <a:t>In  </a:t>
            </a:r>
            <a:r>
              <a:rPr lang="he-IL" sz="2000" dirty="0" smtClean="0"/>
              <a:t>בראשית</a:t>
            </a:r>
            <a:r>
              <a:rPr lang="en-GB" sz="2000" dirty="0" smtClean="0"/>
              <a:t>, man gets a </a:t>
            </a:r>
            <a:r>
              <a:rPr lang="he-IL" sz="2000" dirty="0" smtClean="0"/>
              <a:t>נשמה</a:t>
            </a:r>
            <a:r>
              <a:rPr lang="en-GB" sz="2000" dirty="0" smtClean="0"/>
              <a:t>.  Here, the </a:t>
            </a:r>
            <a:r>
              <a:rPr lang="he-IL" sz="2000" dirty="0" smtClean="0"/>
              <a:t>עם </a:t>
            </a:r>
            <a:r>
              <a:rPr lang="en-GB" sz="2000" dirty="0" smtClean="0"/>
              <a:t> gets a </a:t>
            </a:r>
            <a:r>
              <a:rPr lang="he-IL" sz="2000" dirty="0" smtClean="0"/>
              <a:t>נשמה</a:t>
            </a:r>
            <a:r>
              <a:rPr lang="en-GB" sz="2000" dirty="0" smtClean="0"/>
              <a:t>.</a:t>
            </a:r>
            <a:endParaRPr lang="he-IL" sz="2000" dirty="0"/>
          </a:p>
        </p:txBody>
      </p:sp>
      <p:sp>
        <p:nvSpPr>
          <p:cNvPr id="5" name="Up Arrow Callout 4"/>
          <p:cNvSpPr/>
          <p:nvPr/>
        </p:nvSpPr>
        <p:spPr>
          <a:xfrm>
            <a:off x="251520" y="2852936"/>
            <a:ext cx="8568952" cy="936104"/>
          </a:xfrm>
          <a:prstGeom prst="upArrowCallout">
            <a:avLst>
              <a:gd name="adj1" fmla="val 10487"/>
              <a:gd name="adj2" fmla="val 14519"/>
              <a:gd name="adj3" fmla="val 28225"/>
              <a:gd name="adj4" fmla="val 64977"/>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rtl="0"/>
            <a:r>
              <a:rPr lang="en-GB" sz="2000" dirty="0" smtClean="0"/>
              <a:t>G-d calls on us to be righteous. He entered into a covenant with the </a:t>
            </a:r>
            <a:r>
              <a:rPr lang="he-IL" sz="2000" dirty="0" smtClean="0"/>
              <a:t>עם</a:t>
            </a:r>
            <a:r>
              <a:rPr lang="en-GB" sz="2000" dirty="0" smtClean="0"/>
              <a:t> to be an </a:t>
            </a:r>
            <a:r>
              <a:rPr lang="he-IL" sz="2000" dirty="0" smtClean="0"/>
              <a:t>אור לגוים</a:t>
            </a:r>
            <a:r>
              <a:rPr lang="en-GB" sz="2000" dirty="0" smtClean="0"/>
              <a:t>. </a:t>
            </a:r>
            <a:endParaRPr lang="he-IL" sz="2000" dirty="0"/>
          </a:p>
        </p:txBody>
      </p:sp>
      <p:sp>
        <p:nvSpPr>
          <p:cNvPr id="6" name="Up Arrow Callout 5"/>
          <p:cNvSpPr/>
          <p:nvPr/>
        </p:nvSpPr>
        <p:spPr>
          <a:xfrm>
            <a:off x="6444208" y="4077072"/>
            <a:ext cx="2520280" cy="1008112"/>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0"/>
            <a:r>
              <a:rPr lang="en-GB" sz="2000" dirty="0" smtClean="0">
                <a:solidFill>
                  <a:schemeClr val="bg1"/>
                </a:solidFill>
              </a:rPr>
              <a:t>The ability to see G-d</a:t>
            </a:r>
            <a:endParaRPr lang="he-IL" sz="2000" dirty="0">
              <a:solidFill>
                <a:schemeClr val="bg1"/>
              </a:solidFill>
            </a:endParaRPr>
          </a:p>
        </p:txBody>
      </p:sp>
      <p:sp>
        <p:nvSpPr>
          <p:cNvPr id="7" name="Up Arrow Callout 6"/>
          <p:cNvSpPr/>
          <p:nvPr/>
        </p:nvSpPr>
        <p:spPr>
          <a:xfrm>
            <a:off x="2051720" y="4077072"/>
            <a:ext cx="3744416" cy="1008112"/>
          </a:xfrm>
          <a:prstGeom prst="upArrowCallou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GB" sz="2000" dirty="0" smtClean="0"/>
              <a:t>Free those who are imprisoned</a:t>
            </a:r>
            <a:endParaRPr lang="he-IL" sz="2000" dirty="0"/>
          </a:p>
        </p:txBody>
      </p:sp>
    </p:spTree>
    <p:extLst>
      <p:ext uri="{BB962C8B-B14F-4D97-AF65-F5344CB8AC3E}">
        <p14:creationId xmlns:p14="http://schemas.microsoft.com/office/powerpoint/2010/main" val="414899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righ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right)">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22" presetClass="entr" presetSubtype="2"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right)">
                                      <p:cBhvr>
                                        <p:cTn id="48" dur="500"/>
                                        <p:tgtEl>
                                          <p:spTgt spid="3">
                                            <p:txEl>
                                              <p:pRg st="7" end="7"/>
                                            </p:txEl>
                                          </p:spTgt>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right)">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he-IL" sz="7200" b="1" dirty="0" smtClean="0">
                <a:solidFill>
                  <a:schemeClr val="accent1"/>
                </a:solidFill>
                <a:effectLst>
                  <a:outerShdw blurRad="38100" dist="38100" dir="2700000" algn="tl">
                    <a:srgbClr val="000000">
                      <a:alpha val="43137"/>
                    </a:srgbClr>
                  </a:outerShdw>
                </a:effectLst>
              </a:rPr>
              <a:t>ברכות השחר</a:t>
            </a:r>
            <a:endParaRPr lang="he-IL" sz="7200" b="1" dirty="0">
              <a:solidFill>
                <a:schemeClr val="accent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827584" y="3886200"/>
            <a:ext cx="7776864" cy="1847056"/>
          </a:xfrm>
        </p:spPr>
        <p:txBody>
          <a:bodyPr/>
          <a:lstStyle/>
          <a:p>
            <a:r>
              <a:rPr lang="he-IL" dirty="0">
                <a:solidFill>
                  <a:schemeClr val="tx1"/>
                </a:solidFill>
              </a:rPr>
              <a:t>בָּרוּךְ אַתָּה ה' אֱלהֵינוּ מֶלֶךְ </a:t>
            </a:r>
            <a:r>
              <a:rPr lang="he-IL" dirty="0" smtClean="0">
                <a:solidFill>
                  <a:schemeClr val="tx1"/>
                </a:solidFill>
              </a:rPr>
              <a:t>הָעולָם </a:t>
            </a:r>
            <a:r>
              <a:rPr lang="he-IL" dirty="0">
                <a:solidFill>
                  <a:schemeClr val="tx1"/>
                </a:solidFill>
              </a:rPr>
              <a:t>מַלְבִּישׁ עֲרֻמִּים: </a:t>
            </a:r>
            <a:endParaRPr lang="en-US" dirty="0">
              <a:solidFill>
                <a:schemeClr val="tx1"/>
              </a:solidFill>
            </a:endParaRPr>
          </a:p>
        </p:txBody>
      </p:sp>
    </p:spTree>
    <p:extLst>
      <p:ext uri="{BB962C8B-B14F-4D97-AF65-F5344CB8AC3E}">
        <p14:creationId xmlns:p14="http://schemas.microsoft.com/office/powerpoint/2010/main" val="3069092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pPr rtl="0"/>
            <a:r>
              <a:rPr lang="he-IL" sz="3200" b="1" dirty="0" smtClean="0">
                <a:solidFill>
                  <a:schemeClr val="accent1"/>
                </a:solidFill>
                <a:effectLst>
                  <a:outerShdw blurRad="38100" dist="38100" dir="2700000" algn="tl">
                    <a:srgbClr val="000000">
                      <a:alpha val="43137"/>
                    </a:srgbClr>
                  </a:outerShdw>
                </a:effectLst>
                <a:latin typeface="David" pitchFamily="34" charset="-79"/>
                <a:cs typeface="David" pitchFamily="34" charset="-79"/>
              </a:rPr>
              <a:t>בראשית ב:כה – ג:כא</a:t>
            </a:r>
            <a:br>
              <a:rPr lang="he-IL" sz="3200" b="1" dirty="0" smtClean="0">
                <a:solidFill>
                  <a:schemeClr val="accent1"/>
                </a:solidFill>
                <a:effectLst>
                  <a:outerShdw blurRad="38100" dist="38100" dir="2700000" algn="tl">
                    <a:srgbClr val="000000">
                      <a:alpha val="43137"/>
                    </a:srgbClr>
                  </a:outerShdw>
                </a:effectLst>
                <a:latin typeface="David" pitchFamily="34" charset="-79"/>
                <a:cs typeface="David" pitchFamily="34" charset="-79"/>
              </a:rPr>
            </a:br>
            <a:r>
              <a:rPr lang="en-GB" sz="3200" b="1" dirty="0" smtClean="0">
                <a:solidFill>
                  <a:schemeClr val="accent1"/>
                </a:solidFill>
                <a:effectLst>
                  <a:outerShdw blurRad="38100" dist="38100" dir="2700000" algn="tl">
                    <a:srgbClr val="000000">
                      <a:alpha val="43137"/>
                    </a:srgbClr>
                  </a:outerShdw>
                </a:effectLst>
                <a:latin typeface="David" pitchFamily="34" charset="-79"/>
                <a:cs typeface="David" pitchFamily="34" charset="-79"/>
              </a:rPr>
              <a:t>The Introduction of </a:t>
            </a:r>
            <a:r>
              <a:rPr lang="en-GB" sz="3200" b="1" dirty="0">
                <a:solidFill>
                  <a:schemeClr val="accent1"/>
                </a:solidFill>
                <a:effectLst>
                  <a:outerShdw blurRad="38100" dist="38100" dir="2700000" algn="tl">
                    <a:srgbClr val="000000">
                      <a:alpha val="43137"/>
                    </a:srgbClr>
                  </a:outerShdw>
                </a:effectLst>
                <a:latin typeface="David" pitchFamily="34" charset="-79"/>
                <a:cs typeface="David" pitchFamily="34" charset="-79"/>
              </a:rPr>
              <a:t>C</a:t>
            </a:r>
            <a:r>
              <a:rPr lang="en-GB" sz="3200" b="1" dirty="0" smtClean="0">
                <a:solidFill>
                  <a:schemeClr val="accent1"/>
                </a:solidFill>
                <a:effectLst>
                  <a:outerShdw blurRad="38100" dist="38100" dir="2700000" algn="tl">
                    <a:srgbClr val="000000">
                      <a:alpha val="43137"/>
                    </a:srgbClr>
                  </a:outerShdw>
                </a:effectLst>
                <a:latin typeface="David" pitchFamily="34" charset="-79"/>
                <a:cs typeface="David" pitchFamily="34" charset="-79"/>
              </a:rPr>
              <a:t>lothing</a:t>
            </a:r>
            <a:endParaRPr lang="he-IL" sz="3200" b="1" dirty="0">
              <a:solidFill>
                <a:schemeClr val="accent1"/>
              </a:solidFill>
              <a:effectLst>
                <a:outerShdw blurRad="38100" dist="38100" dir="2700000" algn="tl">
                  <a:srgbClr val="000000">
                    <a:alpha val="43137"/>
                  </a:srgbClr>
                </a:outerShdw>
              </a:effectLst>
              <a:latin typeface="David" pitchFamily="34" charset="-79"/>
              <a:cs typeface="David" pitchFamily="34" charset="-79"/>
            </a:endParaRPr>
          </a:p>
        </p:txBody>
      </p:sp>
      <p:sp>
        <p:nvSpPr>
          <p:cNvPr id="3" name="Content Placeholder 2"/>
          <p:cNvSpPr>
            <a:spLocks noGrp="1"/>
          </p:cNvSpPr>
          <p:nvPr>
            <p:ph idx="1"/>
          </p:nvPr>
        </p:nvSpPr>
        <p:spPr>
          <a:xfrm>
            <a:off x="107504" y="1196752"/>
            <a:ext cx="8928992" cy="5589240"/>
          </a:xfrm>
        </p:spPr>
        <p:txBody>
          <a:bodyPr>
            <a:noAutofit/>
          </a:bodyPr>
          <a:lstStyle/>
          <a:p>
            <a:pPr marL="0" indent="0">
              <a:buNone/>
            </a:pPr>
            <a:r>
              <a:rPr lang="he-IL" sz="2400" b="1" dirty="0">
                <a:solidFill>
                  <a:schemeClr val="accent1"/>
                </a:solidFill>
                <a:latin typeface="David" pitchFamily="34" charset="-79"/>
                <a:cs typeface="David" pitchFamily="34" charset="-79"/>
              </a:rPr>
              <a:t>כה וַיִּהְיוּ שְׁנֵיהֶם עֲרוּמִּים הָאָדָם וְאִשְׁתּוֹ וְלֹא יִתְבֹּשָׁשׁוּ.</a:t>
            </a:r>
            <a:endParaRPr lang="en-US" sz="2400" dirty="0">
              <a:solidFill>
                <a:schemeClr val="accent1"/>
              </a:solidFill>
              <a:latin typeface="David" pitchFamily="34" charset="-79"/>
              <a:cs typeface="David" pitchFamily="34" charset="-79"/>
            </a:endParaRPr>
          </a:p>
          <a:p>
            <a:pPr marL="0" indent="0">
              <a:buNone/>
            </a:pPr>
            <a:r>
              <a:rPr lang="he-IL" sz="1800" b="1" dirty="0" smtClean="0">
                <a:latin typeface="David" pitchFamily="34" charset="-79"/>
                <a:cs typeface="David" pitchFamily="34" charset="-79"/>
              </a:rPr>
              <a:t>א</a:t>
            </a:r>
            <a:r>
              <a:rPr lang="he-IL" sz="1800" dirty="0" smtClean="0">
                <a:latin typeface="David" pitchFamily="34" charset="-79"/>
                <a:cs typeface="David" pitchFamily="34" charset="-79"/>
              </a:rPr>
              <a:t> </a:t>
            </a:r>
            <a:r>
              <a:rPr lang="he-IL" sz="1800" dirty="0">
                <a:latin typeface="David" pitchFamily="34" charset="-79"/>
                <a:cs typeface="David" pitchFamily="34" charset="-79"/>
              </a:rPr>
              <a:t>וְהַנָּחָשׁ הָיָה עָרוּם מִכֹּל חַיַּת הַשָּׂדֶה אֲשֶׁר עָשָׂה יְהוָה אֱלֹהִים וַיֹּאמֶר אֶל-הָאִשָּׁה אַף כִּי-אָמַר אֱלֹהִים לֹא תֹאכְלוּ מִכֹּל עֵץ הַגָּן. </a:t>
            </a:r>
            <a:r>
              <a:rPr lang="he-IL" sz="1800" b="1" dirty="0">
                <a:latin typeface="David" pitchFamily="34" charset="-79"/>
                <a:cs typeface="David" pitchFamily="34" charset="-79"/>
              </a:rPr>
              <a:t>ב</a:t>
            </a:r>
            <a:r>
              <a:rPr lang="he-IL" sz="1800" dirty="0">
                <a:latin typeface="David" pitchFamily="34" charset="-79"/>
                <a:cs typeface="David" pitchFamily="34" charset="-79"/>
              </a:rPr>
              <a:t> וַתֹּאמֶר הָאִשָּׁה אֶל-הַנָּחָשׁ מִפְּרִי עֵץ-הַגָּן נֹאכֵל. </a:t>
            </a:r>
            <a:r>
              <a:rPr lang="he-IL" sz="1800" b="1" dirty="0">
                <a:latin typeface="David" pitchFamily="34" charset="-79"/>
                <a:cs typeface="David" pitchFamily="34" charset="-79"/>
              </a:rPr>
              <a:t>ג</a:t>
            </a:r>
            <a:r>
              <a:rPr lang="he-IL" sz="1800" dirty="0">
                <a:latin typeface="David" pitchFamily="34" charset="-79"/>
                <a:cs typeface="David" pitchFamily="34" charset="-79"/>
              </a:rPr>
              <a:t> וּמִפְּרִי הָעֵץ אֲשֶׁר בְּתוֹךְ-הַגָּן אָמַר אֱלֹהִים לֹא תֹאכְלוּ מִמֶּנּוּ וְלֹא תִגְּעוּ בּוֹ פֶּן-תְּמֻתוּן. </a:t>
            </a:r>
            <a:r>
              <a:rPr lang="he-IL" sz="1800" b="1" dirty="0">
                <a:latin typeface="David" pitchFamily="34" charset="-79"/>
                <a:cs typeface="David" pitchFamily="34" charset="-79"/>
              </a:rPr>
              <a:t>ד</a:t>
            </a:r>
            <a:r>
              <a:rPr lang="he-IL" sz="1800" dirty="0">
                <a:latin typeface="David" pitchFamily="34" charset="-79"/>
                <a:cs typeface="David" pitchFamily="34" charset="-79"/>
              </a:rPr>
              <a:t> וַיֹּאמֶר הַנָּחָשׁ אֶל-הָאִשָּׁה לֹא-מוֹת תְּמֻתוּן. </a:t>
            </a:r>
            <a:r>
              <a:rPr lang="he-IL" sz="1800" b="1" dirty="0">
                <a:latin typeface="David" pitchFamily="34" charset="-79"/>
                <a:cs typeface="David" pitchFamily="34" charset="-79"/>
              </a:rPr>
              <a:t>ה</a:t>
            </a:r>
            <a:r>
              <a:rPr lang="he-IL" sz="1800" dirty="0">
                <a:latin typeface="David" pitchFamily="34" charset="-79"/>
                <a:cs typeface="David" pitchFamily="34" charset="-79"/>
              </a:rPr>
              <a:t> כִּי יֹדֵעַ אֱלֹהִים כִּי בְּיוֹם אֲכָלְכֶם מִמֶּנּוּ וְנִפְקְחוּ עֵינֵיכֶם וִהְיִיתֶם כֵּאלֹהִים יֹדְעֵי טוֹב וָרָע. </a:t>
            </a:r>
            <a:r>
              <a:rPr lang="he-IL" sz="1800" b="1" dirty="0">
                <a:latin typeface="David" pitchFamily="34" charset="-79"/>
                <a:cs typeface="David" pitchFamily="34" charset="-79"/>
              </a:rPr>
              <a:t>ו</a:t>
            </a:r>
            <a:r>
              <a:rPr lang="he-IL" sz="1800" dirty="0">
                <a:latin typeface="David" pitchFamily="34" charset="-79"/>
                <a:cs typeface="David" pitchFamily="34" charset="-79"/>
              </a:rPr>
              <a:t> וַתֵּרֶא הָאִשָּׁה כִּי טוֹב הָעֵץ לְמַאֲכָל וְכִי תַאֲוָה-הוּא לָעֵינַיִם וְנֶחְמָד הָעֵץ לְהַשְׂכִּיל וַתִּקַּח מִפִּרְיוֹ וַתֹּאכַל וַתִּתֵּן גַּם-לְאִישָׁהּ עִמָּהּ וַיֹּאכַל. </a:t>
            </a:r>
            <a:endParaRPr lang="he-IL" sz="1800" dirty="0" smtClean="0">
              <a:latin typeface="David" pitchFamily="34" charset="-79"/>
              <a:cs typeface="David" pitchFamily="34" charset="-79"/>
            </a:endParaRPr>
          </a:p>
          <a:p>
            <a:pPr marL="0" indent="0">
              <a:buNone/>
            </a:pPr>
            <a:r>
              <a:rPr lang="he-IL" sz="2400" b="1" dirty="0" smtClean="0">
                <a:solidFill>
                  <a:schemeClr val="accent1"/>
                </a:solidFill>
                <a:latin typeface="David" pitchFamily="34" charset="-79"/>
                <a:cs typeface="David" pitchFamily="34" charset="-79"/>
              </a:rPr>
              <a:t>ז </a:t>
            </a:r>
            <a:r>
              <a:rPr lang="he-IL" sz="2400" b="1" dirty="0">
                <a:solidFill>
                  <a:schemeClr val="accent1"/>
                </a:solidFill>
                <a:latin typeface="David" pitchFamily="34" charset="-79"/>
                <a:cs typeface="David" pitchFamily="34" charset="-79"/>
              </a:rPr>
              <a:t>וַתִּפָּקַחְנָה עֵינֵי שְׁנֵיהֶם וַיֵּדְעוּ כִּי עֵירֻמִּם הֵם וַיִּתְפְּרוּ עֲלֵה תְאֵנָה וַיַּעֲשׂוּ לָהֶם חֲגֹרֹת</a:t>
            </a:r>
            <a:r>
              <a:rPr lang="he-IL" sz="2400" dirty="0">
                <a:solidFill>
                  <a:schemeClr val="accent1"/>
                </a:solidFill>
                <a:latin typeface="David" pitchFamily="34" charset="-79"/>
                <a:cs typeface="David" pitchFamily="34" charset="-79"/>
              </a:rPr>
              <a:t>.</a:t>
            </a:r>
            <a:endParaRPr lang="en-US" sz="2400" dirty="0">
              <a:solidFill>
                <a:schemeClr val="accent1"/>
              </a:solidFill>
              <a:latin typeface="David" pitchFamily="34" charset="-79"/>
              <a:cs typeface="David" pitchFamily="34" charset="-79"/>
            </a:endParaRPr>
          </a:p>
          <a:p>
            <a:pPr marL="0" indent="0">
              <a:buNone/>
            </a:pPr>
            <a:r>
              <a:rPr lang="he-IL" sz="1800" b="1" dirty="0" smtClean="0">
                <a:latin typeface="David" pitchFamily="34" charset="-79"/>
                <a:cs typeface="David" pitchFamily="34" charset="-79"/>
              </a:rPr>
              <a:t>ח</a:t>
            </a:r>
            <a:r>
              <a:rPr lang="he-IL" sz="1800" dirty="0" smtClean="0">
                <a:latin typeface="David" pitchFamily="34" charset="-79"/>
                <a:cs typeface="David" pitchFamily="34" charset="-79"/>
              </a:rPr>
              <a:t> </a:t>
            </a:r>
            <a:r>
              <a:rPr lang="he-IL" sz="1800" dirty="0">
                <a:latin typeface="David" pitchFamily="34" charset="-79"/>
                <a:cs typeface="David" pitchFamily="34" charset="-79"/>
              </a:rPr>
              <a:t>וַיִּשְׁמְעוּ אֶת-קוֹל יְהוָה אֱלֹהִים מִתְהַלֵּךְ בַּגָּן לְרוּחַ הַיּוֹם וַיִּתְחַבֵּא הָאָדָם וְאִשְׁתּוֹ מִפְּנֵי יְהוָה אֱלֹהִים בְּתוֹךְ עֵץ הַגָּן. </a:t>
            </a:r>
            <a:r>
              <a:rPr lang="he-IL" sz="1800" b="1" dirty="0">
                <a:latin typeface="David" pitchFamily="34" charset="-79"/>
                <a:cs typeface="David" pitchFamily="34" charset="-79"/>
              </a:rPr>
              <a:t>ט</a:t>
            </a:r>
            <a:r>
              <a:rPr lang="he-IL" sz="1800" dirty="0">
                <a:latin typeface="David" pitchFamily="34" charset="-79"/>
                <a:cs typeface="David" pitchFamily="34" charset="-79"/>
              </a:rPr>
              <a:t> וַיִּקְרָא יְהוָה אֱלֹהִים אֶל-הָאָדָם וַיֹּאמֶר לוֹ אַיֶּכָּה. </a:t>
            </a:r>
            <a:endParaRPr lang="he-IL" sz="1800" dirty="0" smtClean="0">
              <a:latin typeface="David" pitchFamily="34" charset="-79"/>
              <a:cs typeface="David" pitchFamily="34" charset="-79"/>
            </a:endParaRPr>
          </a:p>
          <a:p>
            <a:pPr marL="0" indent="0">
              <a:buNone/>
            </a:pPr>
            <a:r>
              <a:rPr lang="he-IL" sz="2400" b="1" dirty="0" smtClean="0">
                <a:solidFill>
                  <a:schemeClr val="accent1"/>
                </a:solidFill>
                <a:latin typeface="David" pitchFamily="34" charset="-79"/>
                <a:cs typeface="David" pitchFamily="34" charset="-79"/>
              </a:rPr>
              <a:t>י </a:t>
            </a:r>
            <a:r>
              <a:rPr lang="he-IL" sz="2400" b="1" dirty="0">
                <a:solidFill>
                  <a:schemeClr val="accent1"/>
                </a:solidFill>
                <a:latin typeface="David" pitchFamily="34" charset="-79"/>
                <a:cs typeface="David" pitchFamily="34" charset="-79"/>
              </a:rPr>
              <a:t>וַיֹּאמֶר אֶת-קֹלְךָ שָׁמַעְתִּי בַּגָּן וָאִירָא כִּי-עֵירֹם אָנֹכִי וָאֵחָבֵא. </a:t>
            </a:r>
            <a:endParaRPr lang="he-IL" sz="2400" b="1" dirty="0" smtClean="0">
              <a:solidFill>
                <a:schemeClr val="accent1"/>
              </a:solidFill>
              <a:latin typeface="David" pitchFamily="34" charset="-79"/>
              <a:cs typeface="David" pitchFamily="34" charset="-79"/>
            </a:endParaRPr>
          </a:p>
          <a:p>
            <a:pPr marL="0" indent="0">
              <a:buNone/>
            </a:pPr>
            <a:r>
              <a:rPr lang="he-IL" sz="1800" b="1" dirty="0" smtClean="0">
                <a:latin typeface="David" pitchFamily="34" charset="-79"/>
                <a:cs typeface="David" pitchFamily="34" charset="-79"/>
              </a:rPr>
              <a:t>יא</a:t>
            </a:r>
            <a:r>
              <a:rPr lang="he-IL" sz="1800" dirty="0" smtClean="0">
                <a:latin typeface="David" pitchFamily="34" charset="-79"/>
                <a:cs typeface="David" pitchFamily="34" charset="-79"/>
              </a:rPr>
              <a:t> </a:t>
            </a:r>
            <a:r>
              <a:rPr lang="he-IL" sz="1800" dirty="0">
                <a:latin typeface="David" pitchFamily="34" charset="-79"/>
                <a:cs typeface="David" pitchFamily="34" charset="-79"/>
              </a:rPr>
              <a:t>וַיֹּאמֶר מִי הִגִּיד לְךָ כִּי עֵירֹם אָתָּה הֲמִן-הָעֵץ אֲשֶׁר צִוִּיתִיךָ לְבִלְתִּי אֲכָל-מִמֶּנּוּ אָכָלְתָּ. </a:t>
            </a:r>
            <a:r>
              <a:rPr lang="he-IL" sz="1800" b="1" dirty="0">
                <a:latin typeface="David" pitchFamily="34" charset="-79"/>
                <a:cs typeface="David" pitchFamily="34" charset="-79"/>
              </a:rPr>
              <a:t>יב</a:t>
            </a:r>
            <a:r>
              <a:rPr lang="he-IL" sz="1800" dirty="0">
                <a:latin typeface="David" pitchFamily="34" charset="-79"/>
                <a:cs typeface="David" pitchFamily="34" charset="-79"/>
              </a:rPr>
              <a:t> וַיֹּאמֶר הָאָדָם הָאִשָּׁה אֲשֶׁר נָתַתָּה עִמָּדִי הִוא נָתְנָה-לִּי מִן-הָעֵץ וָאֹכֵל. </a:t>
            </a:r>
            <a:r>
              <a:rPr lang="he-IL" sz="1800" b="1" dirty="0">
                <a:latin typeface="David" pitchFamily="34" charset="-79"/>
                <a:cs typeface="David" pitchFamily="34" charset="-79"/>
              </a:rPr>
              <a:t>יג</a:t>
            </a:r>
            <a:r>
              <a:rPr lang="he-IL" sz="1800" dirty="0">
                <a:latin typeface="David" pitchFamily="34" charset="-79"/>
                <a:cs typeface="David" pitchFamily="34" charset="-79"/>
              </a:rPr>
              <a:t> וַיֹּאמֶר יְהוָה אֱלֹהִים לָאִשָּׁה מַה-זֹּאת עָשִׂית וַתֹּאמֶר הָאִשָּׁה הַנָּחָשׁ הִשִּׁיאַנִי וָאֹכֵל. </a:t>
            </a:r>
            <a:r>
              <a:rPr lang="he-IL" sz="1800" b="1" dirty="0">
                <a:latin typeface="David" pitchFamily="34" charset="-79"/>
                <a:cs typeface="David" pitchFamily="34" charset="-79"/>
              </a:rPr>
              <a:t>יד</a:t>
            </a:r>
            <a:r>
              <a:rPr lang="he-IL" sz="1800" dirty="0">
                <a:latin typeface="David" pitchFamily="34" charset="-79"/>
                <a:cs typeface="David" pitchFamily="34" charset="-79"/>
              </a:rPr>
              <a:t> וַיֹּאמֶר יְהוָה אֱלֹהִים אֶל-הַנָּחָשׁ כִּי עָשִׂיתָ זֹּאת אָרוּר אַתָּה מִכָּל-הַבְּהֵמָה וּמִכֹּל חַיַּת הַשָּׂדֶה עַל-גְּחֹנְךָ תֵלֵךְ וְעָפָר תֹּאכַל כָּל-יְמֵי חַיֶּיךָ</a:t>
            </a:r>
            <a:r>
              <a:rPr lang="he-IL" sz="1800" dirty="0" smtClean="0">
                <a:latin typeface="David" pitchFamily="34" charset="-79"/>
                <a:cs typeface="David" pitchFamily="34" charset="-79"/>
              </a:rPr>
              <a:t>... </a:t>
            </a:r>
            <a:r>
              <a:rPr lang="he-IL" sz="1800" b="1" dirty="0">
                <a:latin typeface="David" pitchFamily="34" charset="-79"/>
                <a:cs typeface="David" pitchFamily="34" charset="-79"/>
              </a:rPr>
              <a:t>יט</a:t>
            </a:r>
            <a:r>
              <a:rPr lang="he-IL" sz="1800" dirty="0">
                <a:latin typeface="David" pitchFamily="34" charset="-79"/>
                <a:cs typeface="David" pitchFamily="34" charset="-79"/>
              </a:rPr>
              <a:t> בְּזֵעַת אַפֶּיךָ תֹּאכַל לֶחֶם עַד שׁוּבְךָ אֶל-הָאֲדָמָה כִּי מִמֶּנָּה לֻקָּחְתָּ כִּי-עָפָר אַתָּה וְאֶל-עָפָר תָּשׁוּב. </a:t>
            </a:r>
            <a:r>
              <a:rPr lang="he-IL" sz="1800" b="1" dirty="0">
                <a:latin typeface="David" pitchFamily="34" charset="-79"/>
                <a:cs typeface="David" pitchFamily="34" charset="-79"/>
              </a:rPr>
              <a:t>כ</a:t>
            </a:r>
            <a:r>
              <a:rPr lang="he-IL" sz="1800" dirty="0">
                <a:latin typeface="David" pitchFamily="34" charset="-79"/>
                <a:cs typeface="David" pitchFamily="34" charset="-79"/>
              </a:rPr>
              <a:t> וַיִּקְרָא הָאָדָם שֵׁם אִשְׁתּוֹ חַוָּה כִּי הִוא הָיְתָה אֵם כָּל-חָי. </a:t>
            </a:r>
            <a:endParaRPr lang="he-IL" sz="1800" dirty="0" smtClean="0">
              <a:latin typeface="David" pitchFamily="34" charset="-79"/>
              <a:cs typeface="David" pitchFamily="34" charset="-79"/>
            </a:endParaRPr>
          </a:p>
          <a:p>
            <a:pPr marL="0" indent="0">
              <a:buNone/>
            </a:pPr>
            <a:r>
              <a:rPr lang="he-IL" sz="2400" b="1" dirty="0" smtClean="0">
                <a:solidFill>
                  <a:schemeClr val="accent1"/>
                </a:solidFill>
                <a:latin typeface="David" pitchFamily="34" charset="-79"/>
                <a:cs typeface="David" pitchFamily="34" charset="-79"/>
              </a:rPr>
              <a:t>כא </a:t>
            </a:r>
            <a:r>
              <a:rPr lang="he-IL" sz="2400" b="1" dirty="0">
                <a:solidFill>
                  <a:schemeClr val="accent1"/>
                </a:solidFill>
                <a:latin typeface="David" pitchFamily="34" charset="-79"/>
                <a:cs typeface="David" pitchFamily="34" charset="-79"/>
              </a:rPr>
              <a:t>וַיַּעַשׂ יְהוָה אֱלֹהִים לְאָדָם וּלְאִשְׁתּוֹ כָּתְנוֹת עוֹר וַיַּלְבִּשֵׁם</a:t>
            </a:r>
            <a:r>
              <a:rPr lang="he-IL" sz="2400" dirty="0">
                <a:solidFill>
                  <a:schemeClr val="accent1"/>
                </a:solidFill>
                <a:latin typeface="David" pitchFamily="34" charset="-79"/>
                <a:cs typeface="David" pitchFamily="34" charset="-79"/>
              </a:rPr>
              <a:t>.</a:t>
            </a:r>
            <a:endParaRPr lang="en-US" sz="2400" dirty="0">
              <a:solidFill>
                <a:schemeClr val="accent1"/>
              </a:solidFill>
              <a:latin typeface="David" pitchFamily="34" charset="-79"/>
              <a:cs typeface="David" pitchFamily="34" charset="-79"/>
            </a:endParaRPr>
          </a:p>
          <a:p>
            <a:pPr marL="0" indent="0">
              <a:buNone/>
            </a:pPr>
            <a:endParaRPr lang="he-IL" sz="2000" dirty="0">
              <a:latin typeface="David" pitchFamily="34" charset="-79"/>
              <a:cs typeface="David" pitchFamily="34" charset="-79"/>
            </a:endParaRPr>
          </a:p>
        </p:txBody>
      </p:sp>
    </p:spTree>
    <p:extLst>
      <p:ext uri="{BB962C8B-B14F-4D97-AF65-F5344CB8AC3E}">
        <p14:creationId xmlns:p14="http://schemas.microsoft.com/office/powerpoint/2010/main" val="278845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righ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righ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righ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right)">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righ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right)">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pic>
        <p:nvPicPr>
          <p:cNvPr id="4099"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9612" y="2996952"/>
            <a:ext cx="6984776" cy="864096"/>
          </a:xfrm>
        </p:spPr>
        <p:style>
          <a:lnRef idx="2">
            <a:schemeClr val="accent1"/>
          </a:lnRef>
          <a:fillRef idx="1">
            <a:schemeClr val="lt1"/>
          </a:fillRef>
          <a:effectRef idx="0">
            <a:schemeClr val="accent1"/>
          </a:effectRef>
          <a:fontRef idx="minor">
            <a:schemeClr val="dk1"/>
          </a:fontRef>
        </p:style>
        <p:txBody>
          <a:bodyPr anchor="ctr">
            <a:noAutofit/>
          </a:bodyPr>
          <a:lstStyle/>
          <a:p>
            <a:pPr marL="0" indent="0" algn="ctr" rtl="0">
              <a:buNone/>
            </a:pPr>
            <a:r>
              <a:rPr lang="en-GB" sz="4400" b="1" dirty="0" smtClean="0"/>
              <a:t>Clothing </a:t>
            </a:r>
            <a:r>
              <a:rPr lang="en-GB" sz="4400" b="1" dirty="0"/>
              <a:t>reflects </a:t>
            </a:r>
            <a:r>
              <a:rPr lang="en-GB" sz="4400" b="1" dirty="0" smtClean="0"/>
              <a:t>G-dliness</a:t>
            </a:r>
            <a:r>
              <a:rPr lang="en-GB" sz="4400" b="1" dirty="0"/>
              <a:t>. </a:t>
            </a:r>
            <a:endParaRPr lang="he-IL" sz="4400" b="1" dirty="0"/>
          </a:p>
        </p:txBody>
      </p:sp>
    </p:spTree>
    <p:extLst>
      <p:ext uri="{BB962C8B-B14F-4D97-AF65-F5344CB8AC3E}">
        <p14:creationId xmlns:p14="http://schemas.microsoft.com/office/powerpoint/2010/main" val="3623096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3144664" y="2492896"/>
            <a:ext cx="2880320" cy="165618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6000" dirty="0" smtClean="0"/>
              <a:t>מחזור</a:t>
            </a:r>
            <a:endParaRPr lang="he-IL" sz="6000" dirty="0"/>
          </a:p>
        </p:txBody>
      </p:sp>
      <p:sp>
        <p:nvSpPr>
          <p:cNvPr id="2" name="Title 1"/>
          <p:cNvSpPr>
            <a:spLocks noGrp="1"/>
          </p:cNvSpPr>
          <p:nvPr>
            <p:ph type="title"/>
          </p:nvPr>
        </p:nvSpPr>
        <p:spPr>
          <a:xfrm>
            <a:off x="470024" y="4509120"/>
            <a:ext cx="8229600" cy="1143000"/>
          </a:xfrm>
        </p:spPr>
        <p:txBody>
          <a:bodyPr>
            <a:normAutofit fontScale="90000"/>
          </a:bodyPr>
          <a:lstStyle/>
          <a:p>
            <a:pPr rtl="0"/>
            <a:r>
              <a:rPr lang="en-GB" dirty="0" smtClean="0"/>
              <a:t>Included different things that happen during the cycle of the year</a:t>
            </a:r>
            <a:endParaRPr lang="he-IL" dirty="0"/>
          </a:p>
        </p:txBody>
      </p:sp>
      <p:sp>
        <p:nvSpPr>
          <p:cNvPr id="3" name="Content Placeholder 2"/>
          <p:cNvSpPr>
            <a:spLocks noGrp="1"/>
          </p:cNvSpPr>
          <p:nvPr>
            <p:ph idx="1"/>
          </p:nvPr>
        </p:nvSpPr>
        <p:spPr>
          <a:xfrm>
            <a:off x="457200" y="1340768"/>
            <a:ext cx="8229600" cy="3168353"/>
          </a:xfrm>
        </p:spPr>
        <p:txBody>
          <a:bodyPr/>
          <a:lstStyle/>
          <a:p>
            <a:pPr marL="0" indent="0" algn="l" rtl="0">
              <a:buNone/>
            </a:pPr>
            <a:r>
              <a:rPr lang="en-GB" sz="4000" dirty="0" smtClean="0"/>
              <a:t>Earliest siddur was called a…</a:t>
            </a:r>
          </a:p>
          <a:p>
            <a:pPr marL="0" indent="0" algn="ctr">
              <a:buNone/>
            </a:pPr>
            <a:endParaRPr lang="he-IL" dirty="0"/>
          </a:p>
        </p:txBody>
      </p:sp>
    </p:spTree>
    <p:extLst>
      <p:ext uri="{BB962C8B-B14F-4D97-AF65-F5344CB8AC3E}">
        <p14:creationId xmlns:p14="http://schemas.microsoft.com/office/powerpoint/2010/main" val="18777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a:bodyPr>
          <a:lstStyle/>
          <a:p>
            <a:pPr marL="0" indent="0" algn="ctr" rtl="0">
              <a:buNone/>
            </a:pPr>
            <a:r>
              <a:rPr lang="en-GB" sz="4400" b="1" dirty="0" smtClean="0">
                <a:solidFill>
                  <a:schemeClr val="accent1"/>
                </a:solidFill>
              </a:rPr>
              <a:t>The Siddur is composed of different stand alone units. </a:t>
            </a:r>
          </a:p>
          <a:p>
            <a:pPr marL="0" indent="0" algn="ctr" rtl="0">
              <a:buNone/>
            </a:pPr>
            <a:endParaRPr lang="en-GB" sz="4400" b="1" dirty="0" smtClean="0">
              <a:solidFill>
                <a:schemeClr val="accent1">
                  <a:lumMod val="50000"/>
                </a:schemeClr>
              </a:solidFill>
            </a:endParaRPr>
          </a:p>
          <a:p>
            <a:pPr marL="0" indent="0" algn="ctr" rtl="0">
              <a:buNone/>
            </a:pPr>
            <a:r>
              <a:rPr lang="en-GB" sz="4400" b="1" dirty="0" smtClean="0">
                <a:solidFill>
                  <a:schemeClr val="accent1">
                    <a:lumMod val="50000"/>
                  </a:schemeClr>
                </a:solidFill>
              </a:rPr>
              <a:t>The Siddur puts these independent units into an order.</a:t>
            </a:r>
            <a:endParaRPr lang="he-IL" sz="4400" b="1" dirty="0">
              <a:solidFill>
                <a:schemeClr val="accent1">
                  <a:lumMod val="50000"/>
                </a:schemeClr>
              </a:solidFill>
            </a:endParaRPr>
          </a:p>
        </p:txBody>
      </p:sp>
    </p:spTree>
    <p:extLst>
      <p:ext uri="{BB962C8B-B14F-4D97-AF65-F5344CB8AC3E}">
        <p14:creationId xmlns:p14="http://schemas.microsoft.com/office/powerpoint/2010/main" val="385086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out)">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GB" b="1" dirty="0" smtClean="0">
                <a:solidFill>
                  <a:schemeClr val="accent1"/>
                </a:solidFill>
                <a:effectLst>
                  <a:outerShdw blurRad="38100" dist="38100" dir="2700000" algn="tl">
                    <a:srgbClr val="000000">
                      <a:alpha val="43137"/>
                    </a:srgbClr>
                  </a:outerShdw>
                </a:effectLst>
              </a:rPr>
              <a:t>Examples of Different Units:</a:t>
            </a:r>
            <a:endParaRPr lang="he-IL"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he-IL" dirty="0" smtClean="0"/>
              <a:t>קרבנות</a:t>
            </a:r>
          </a:p>
          <a:p>
            <a:r>
              <a:rPr lang="he-IL" dirty="0" smtClean="0"/>
              <a:t>פסוקי דזמרה</a:t>
            </a:r>
          </a:p>
          <a:p>
            <a:r>
              <a:rPr lang="he-IL" dirty="0" smtClean="0"/>
              <a:t>קריאת שמע וברכותיה</a:t>
            </a:r>
          </a:p>
          <a:p>
            <a:r>
              <a:rPr lang="he-IL" dirty="0" smtClean="0"/>
              <a:t>שמונה עשרה</a:t>
            </a:r>
            <a:endParaRPr lang="he-IL" dirty="0"/>
          </a:p>
        </p:txBody>
      </p:sp>
    </p:spTree>
    <p:extLst>
      <p:ext uri="{BB962C8B-B14F-4D97-AF65-F5344CB8AC3E}">
        <p14:creationId xmlns:p14="http://schemas.microsoft.com/office/powerpoint/2010/main" val="173893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720222"/>
            <a:ext cx="3672408" cy="256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19311" y="3573016"/>
            <a:ext cx="426261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322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1" dirty="0" smtClean="0">
                <a:solidFill>
                  <a:schemeClr val="accent1"/>
                </a:solidFill>
                <a:effectLst>
                  <a:outerShdw blurRad="38100" dist="38100" dir="2700000" algn="tl">
                    <a:srgbClr val="000000">
                      <a:alpha val="43137"/>
                    </a:srgbClr>
                  </a:outerShdw>
                </a:effectLst>
              </a:rPr>
              <a:t>The ‘P’s of Tefilla</a:t>
            </a:r>
            <a:endParaRPr lang="he-IL"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l" rtl="0"/>
            <a:r>
              <a:rPr lang="en-GB" dirty="0" smtClean="0">
                <a:latin typeface="Calibri" pitchFamily="34" charset="0"/>
                <a:cs typeface="David" pitchFamily="34" charset="-79"/>
              </a:rPr>
              <a:t>(</a:t>
            </a:r>
            <a:r>
              <a:rPr lang="en-GB" b="1" dirty="0" smtClean="0">
                <a:solidFill>
                  <a:schemeClr val="accent1"/>
                </a:solidFill>
                <a:effectLst>
                  <a:outerShdw blurRad="38100" dist="38100" dir="2700000" algn="tl">
                    <a:srgbClr val="000000">
                      <a:alpha val="43137"/>
                    </a:srgbClr>
                  </a:outerShdw>
                </a:effectLst>
                <a:latin typeface="Calibri" pitchFamily="34" charset="0"/>
                <a:cs typeface="David" pitchFamily="34" charset="-79"/>
              </a:rPr>
              <a:t>P</a:t>
            </a:r>
            <a:r>
              <a:rPr lang="en-GB" dirty="0" smtClean="0">
                <a:latin typeface="Calibri" pitchFamily="34" charset="0"/>
                <a:cs typeface="David" pitchFamily="34" charset="-79"/>
              </a:rPr>
              <a:t>reliminaries – </a:t>
            </a:r>
            <a:r>
              <a:rPr lang="he-IL" dirty="0" smtClean="0">
                <a:latin typeface="Calibri" pitchFamily="34" charset="0"/>
                <a:cs typeface="David" pitchFamily="34" charset="-79"/>
              </a:rPr>
              <a:t>ברכות השחר</a:t>
            </a:r>
            <a:r>
              <a:rPr lang="en-GB" dirty="0" smtClean="0">
                <a:latin typeface="Calibri" pitchFamily="34" charset="0"/>
                <a:cs typeface="David" pitchFamily="34" charset="-79"/>
              </a:rPr>
              <a:t>)</a:t>
            </a:r>
            <a:endParaRPr lang="en-GB" b="1" dirty="0" smtClean="0">
              <a:effectLst>
                <a:outerShdw blurRad="38100" dist="38100" dir="2700000" algn="tl">
                  <a:srgbClr val="000000">
                    <a:alpha val="43137"/>
                  </a:srgbClr>
                </a:outerShdw>
              </a:effectLst>
              <a:latin typeface="Calibri" pitchFamily="34" charset="0"/>
              <a:cs typeface="David" pitchFamily="34" charset="-79"/>
            </a:endParaRPr>
          </a:p>
          <a:p>
            <a:pPr algn="l" rtl="0"/>
            <a:r>
              <a:rPr lang="en-GB" b="1" dirty="0" smtClean="0">
                <a:solidFill>
                  <a:schemeClr val="accent1"/>
                </a:solidFill>
                <a:effectLst>
                  <a:outerShdw blurRad="38100" dist="38100" dir="2700000" algn="tl">
                    <a:srgbClr val="000000">
                      <a:alpha val="43137"/>
                    </a:srgbClr>
                  </a:outerShdw>
                </a:effectLst>
                <a:latin typeface="Calibri" pitchFamily="34" charset="0"/>
                <a:cs typeface="David" pitchFamily="34" charset="-79"/>
              </a:rPr>
              <a:t>P</a:t>
            </a:r>
            <a:r>
              <a:rPr lang="en-GB" dirty="0" smtClean="0">
                <a:latin typeface="Calibri" pitchFamily="34" charset="0"/>
                <a:cs typeface="David" pitchFamily="34" charset="-79"/>
              </a:rPr>
              <a:t>raise – </a:t>
            </a:r>
            <a:r>
              <a:rPr lang="he-IL" dirty="0" smtClean="0">
                <a:latin typeface="Calibri" pitchFamily="34" charset="0"/>
                <a:cs typeface="David" pitchFamily="34" charset="-79"/>
              </a:rPr>
              <a:t>פסוקי דזמרה</a:t>
            </a:r>
            <a:endParaRPr lang="en-GB" dirty="0" smtClean="0">
              <a:latin typeface="Calibri" pitchFamily="34" charset="0"/>
              <a:cs typeface="David" pitchFamily="34" charset="-79"/>
            </a:endParaRPr>
          </a:p>
          <a:p>
            <a:pPr algn="l" rtl="0"/>
            <a:r>
              <a:rPr lang="en-GB" b="1" dirty="0" smtClean="0">
                <a:solidFill>
                  <a:schemeClr val="accent1"/>
                </a:solidFill>
                <a:effectLst>
                  <a:outerShdw blurRad="38100" dist="38100" dir="2700000" algn="tl">
                    <a:srgbClr val="000000">
                      <a:alpha val="43137"/>
                    </a:srgbClr>
                  </a:outerShdw>
                </a:effectLst>
                <a:latin typeface="Calibri" pitchFamily="34" charset="0"/>
                <a:cs typeface="David" pitchFamily="34" charset="-79"/>
              </a:rPr>
              <a:t>P</a:t>
            </a:r>
            <a:r>
              <a:rPr lang="en-GB" dirty="0" smtClean="0">
                <a:latin typeface="Calibri" pitchFamily="34" charset="0"/>
                <a:cs typeface="David" pitchFamily="34" charset="-79"/>
              </a:rPr>
              <a:t>ledge of Allegiance – </a:t>
            </a:r>
            <a:r>
              <a:rPr lang="he-IL" dirty="0" smtClean="0">
                <a:latin typeface="Calibri" pitchFamily="34" charset="0"/>
                <a:cs typeface="David" pitchFamily="34" charset="-79"/>
              </a:rPr>
              <a:t>קריאת שמע וברכותיה</a:t>
            </a:r>
            <a:endParaRPr lang="en-GB" dirty="0" smtClean="0">
              <a:latin typeface="Calibri" pitchFamily="34" charset="0"/>
              <a:cs typeface="David" pitchFamily="34" charset="-79"/>
            </a:endParaRPr>
          </a:p>
          <a:p>
            <a:pPr algn="l" rtl="0"/>
            <a:r>
              <a:rPr lang="en-GB" b="1" dirty="0" smtClean="0">
                <a:solidFill>
                  <a:schemeClr val="accent1"/>
                </a:solidFill>
                <a:effectLst>
                  <a:outerShdw blurRad="38100" dist="38100" dir="2700000" algn="tl">
                    <a:srgbClr val="000000">
                      <a:alpha val="43137"/>
                    </a:srgbClr>
                  </a:outerShdw>
                </a:effectLst>
                <a:latin typeface="Calibri" pitchFamily="34" charset="0"/>
                <a:cs typeface="David" pitchFamily="34" charset="-79"/>
              </a:rPr>
              <a:t>P</a:t>
            </a:r>
            <a:r>
              <a:rPr lang="en-GB" dirty="0" smtClean="0">
                <a:latin typeface="Calibri" pitchFamily="34" charset="0"/>
                <a:cs typeface="David" pitchFamily="34" charset="-79"/>
              </a:rPr>
              <a:t>rayer – </a:t>
            </a:r>
            <a:r>
              <a:rPr lang="he-IL" dirty="0" smtClean="0">
                <a:latin typeface="Calibri" pitchFamily="34" charset="0"/>
                <a:cs typeface="David" pitchFamily="34" charset="-79"/>
              </a:rPr>
              <a:t>שמונה עשרה ותחנון</a:t>
            </a:r>
            <a:endParaRPr lang="en-GB" dirty="0" smtClean="0">
              <a:latin typeface="Calibri" pitchFamily="34" charset="0"/>
              <a:cs typeface="David" pitchFamily="34" charset="-79"/>
            </a:endParaRPr>
          </a:p>
          <a:p>
            <a:pPr algn="l" rtl="0"/>
            <a:r>
              <a:rPr lang="en-GB" dirty="0" smtClean="0">
                <a:latin typeface="Calibri" pitchFamily="34" charset="0"/>
                <a:cs typeface="David" pitchFamily="34" charset="-79"/>
              </a:rPr>
              <a:t>(</a:t>
            </a:r>
            <a:r>
              <a:rPr lang="en-GB" b="1" dirty="0" smtClean="0">
                <a:solidFill>
                  <a:schemeClr val="accent1"/>
                </a:solidFill>
                <a:effectLst>
                  <a:outerShdw blurRad="38100" dist="38100" dir="2700000" algn="tl">
                    <a:srgbClr val="000000">
                      <a:alpha val="43137"/>
                    </a:srgbClr>
                  </a:outerShdw>
                </a:effectLst>
                <a:latin typeface="Calibri" pitchFamily="34" charset="0"/>
                <a:cs typeface="David" pitchFamily="34" charset="-79"/>
              </a:rPr>
              <a:t>P</a:t>
            </a:r>
            <a:r>
              <a:rPr lang="en-GB" dirty="0" smtClean="0">
                <a:latin typeface="Calibri" pitchFamily="34" charset="0"/>
                <a:cs typeface="David" pitchFamily="34" charset="-79"/>
              </a:rPr>
              <a:t>eripherals – </a:t>
            </a:r>
            <a:r>
              <a:rPr lang="he-IL" dirty="0" smtClean="0">
                <a:latin typeface="Calibri" pitchFamily="34" charset="0"/>
                <a:cs typeface="David" pitchFamily="34" charset="-79"/>
              </a:rPr>
              <a:t>אשרי, ובא לציון, שיר של יום</a:t>
            </a:r>
            <a:r>
              <a:rPr lang="en-GB" dirty="0" smtClean="0">
                <a:latin typeface="Calibri" pitchFamily="34" charset="0"/>
                <a:cs typeface="David" pitchFamily="34" charset="-79"/>
              </a:rPr>
              <a:t>)</a:t>
            </a:r>
            <a:endParaRPr lang="he-IL" dirty="0">
              <a:latin typeface="Calibri" pitchFamily="34" charset="0"/>
              <a:cs typeface="David" pitchFamily="34" charset="-79"/>
            </a:endParaRPr>
          </a:p>
        </p:txBody>
      </p:sp>
    </p:spTree>
    <p:extLst>
      <p:ext uri="{BB962C8B-B14F-4D97-AF65-F5344CB8AC3E}">
        <p14:creationId xmlns:p14="http://schemas.microsoft.com/office/powerpoint/2010/main" val="88576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effectLst>
                  <a:outerShdw blurRad="38100" dist="38100" dir="2700000" algn="tl">
                    <a:srgbClr val="000000">
                      <a:alpha val="43137"/>
                    </a:srgbClr>
                  </a:outerShdw>
                </a:effectLst>
              </a:rPr>
              <a:t>Brachot Before Kriyat Shema</a:t>
            </a:r>
            <a:endParaRPr lang="he-IL"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340768"/>
            <a:ext cx="8712968" cy="4785395"/>
          </a:xfrm>
        </p:spPr>
        <p:txBody>
          <a:bodyPr>
            <a:normAutofit/>
          </a:bodyPr>
          <a:lstStyle/>
          <a:p>
            <a:pPr lvl="0" algn="l" rtl="0">
              <a:lnSpc>
                <a:spcPct val="115000"/>
              </a:lnSpc>
              <a:buFont typeface="+mj-lt"/>
              <a:buAutoNum type="arabicParenR"/>
            </a:pPr>
            <a:r>
              <a:rPr lang="he-IL" dirty="0" smtClean="0"/>
              <a:t>יוצר המאורות</a:t>
            </a:r>
            <a:r>
              <a:rPr lang="en-GB" dirty="0" smtClean="0"/>
              <a:t> - </a:t>
            </a:r>
            <a:r>
              <a:rPr lang="en-GB" dirty="0">
                <a:ea typeface="Calibri"/>
                <a:cs typeface="David"/>
              </a:rPr>
              <a:t>stating belief that </a:t>
            </a:r>
            <a:r>
              <a:rPr lang="en-GB" dirty="0" smtClean="0">
                <a:ea typeface="Calibri"/>
                <a:cs typeface="David"/>
              </a:rPr>
              <a:t>G-d </a:t>
            </a:r>
            <a:r>
              <a:rPr lang="en-GB" dirty="0">
                <a:ea typeface="Calibri"/>
                <a:cs typeface="David"/>
              </a:rPr>
              <a:t>created </a:t>
            </a:r>
            <a:r>
              <a:rPr lang="en-GB" dirty="0" smtClean="0">
                <a:ea typeface="Calibri"/>
                <a:cs typeface="David"/>
              </a:rPr>
              <a:t>everything</a:t>
            </a:r>
            <a:endParaRPr lang="en-US" dirty="0">
              <a:ea typeface="Calibri"/>
              <a:cs typeface="Arial"/>
            </a:endParaRPr>
          </a:p>
          <a:p>
            <a:pPr lvl="0" algn="l" rtl="0">
              <a:lnSpc>
                <a:spcPct val="115000"/>
              </a:lnSpc>
              <a:buFont typeface="+mj-lt"/>
              <a:buAutoNum type="arabicParenR"/>
            </a:pPr>
            <a:r>
              <a:rPr lang="he-IL" dirty="0">
                <a:ea typeface="Calibri"/>
                <a:cs typeface="David"/>
              </a:rPr>
              <a:t>הבוחר בעמו ישראל</a:t>
            </a:r>
            <a:r>
              <a:rPr lang="en-GB" dirty="0">
                <a:ea typeface="Calibri"/>
                <a:cs typeface="David"/>
              </a:rPr>
              <a:t> </a:t>
            </a:r>
            <a:r>
              <a:rPr lang="en-GB" dirty="0" smtClean="0">
                <a:ea typeface="Calibri"/>
                <a:cs typeface="David"/>
              </a:rPr>
              <a:t>– G-d chose </a:t>
            </a:r>
            <a:r>
              <a:rPr lang="en-GB" dirty="0">
                <a:ea typeface="Calibri"/>
                <a:cs typeface="David"/>
              </a:rPr>
              <a:t>us to serve </a:t>
            </a:r>
            <a:r>
              <a:rPr lang="en-GB" dirty="0" smtClean="0">
                <a:ea typeface="Calibri"/>
                <a:cs typeface="David"/>
              </a:rPr>
              <a:t>Him and explains how we serve Him.</a:t>
            </a:r>
            <a:endParaRPr lang="en-US" dirty="0" smtClean="0">
              <a:ea typeface="Calibri"/>
              <a:cs typeface="Arial"/>
            </a:endParaRPr>
          </a:p>
          <a:p>
            <a:pPr marL="228600" algn="l" rtl="0">
              <a:lnSpc>
                <a:spcPct val="115000"/>
              </a:lnSpc>
              <a:spcAft>
                <a:spcPts val="0"/>
              </a:spcAft>
            </a:pPr>
            <a:endParaRPr lang="en-US" dirty="0" smtClean="0">
              <a:ea typeface="Calibri"/>
              <a:cs typeface="David"/>
            </a:endParaRPr>
          </a:p>
          <a:p>
            <a:pPr marL="0" indent="0" algn="l" rtl="0">
              <a:lnSpc>
                <a:spcPct val="115000"/>
              </a:lnSpc>
              <a:spcAft>
                <a:spcPts val="0"/>
              </a:spcAft>
              <a:buNone/>
            </a:pPr>
            <a:r>
              <a:rPr lang="en-US" dirty="0" smtClean="0">
                <a:ea typeface="Calibri"/>
                <a:cs typeface="David"/>
              </a:rPr>
              <a:t>After these two we can now pledge our allegiance:</a:t>
            </a:r>
          </a:p>
          <a:p>
            <a:pPr marL="0" indent="0" algn="ctr">
              <a:lnSpc>
                <a:spcPct val="115000"/>
              </a:lnSpc>
              <a:spcAft>
                <a:spcPts val="0"/>
              </a:spcAft>
              <a:buNone/>
            </a:pPr>
            <a:r>
              <a:rPr lang="he-IL" dirty="0" smtClean="0">
                <a:ea typeface="Calibri"/>
                <a:cs typeface="David"/>
              </a:rPr>
              <a:t>שמע ישראל ה' אלוקינו ה' אחד</a:t>
            </a:r>
            <a:endParaRPr lang="en-US" dirty="0" smtClean="0">
              <a:ea typeface="Calibri"/>
              <a:cs typeface="Arial"/>
            </a:endParaRPr>
          </a:p>
          <a:p>
            <a:pPr marL="514350" indent="-514350" algn="l" rtl="0">
              <a:buFont typeface="+mj-lt"/>
              <a:buAutoNum type="arabicPeriod"/>
            </a:pPr>
            <a:endParaRPr lang="he-IL" dirty="0"/>
          </a:p>
        </p:txBody>
      </p:sp>
    </p:spTree>
    <p:extLst>
      <p:ext uri="{BB962C8B-B14F-4D97-AF65-F5344CB8AC3E}">
        <p14:creationId xmlns:p14="http://schemas.microsoft.com/office/powerpoint/2010/main" val="174627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marL="0" indent="0">
              <a:buNone/>
            </a:pPr>
            <a:r>
              <a:rPr lang="he-IL" sz="2800" b="1" dirty="0"/>
              <a:t>אֱלהַי. נְשָׁמָה שֶׁנָּתַתָּ בִּי טְהורָה הִיא.</a:t>
            </a:r>
            <a:r>
              <a:rPr lang="he-IL" sz="2800" dirty="0"/>
              <a:t> אַתָּה בְרָאתָהּ. אַתָּה יְצַרְתָּהּ. אַתָּה נְפַחְתָּהּ בִּי. וְאַתָּה מְשַׁמְּרָהּ בְּקִרְבִּי. וְאַתָּה עָתִיד לִטְּלָהּ מִמֶּנִּי. וּלְהַחֲזִירָהּ בִּי לֶעָתִיד לָבוא. כָּל זְמַן שֶׁהַנְּשָׁמָה בְּקִרְבִּי מודֶה אֲנִי לְפָנֶיךָ ה' אֱלהַי וֵאלהֵי אֲבותַי. רִבּון כָּל הַמַּעֲשים אֲדון כָּל הַנְּשָׁמות: </a:t>
            </a:r>
            <a:br>
              <a:rPr lang="he-IL" sz="2800" dirty="0"/>
            </a:br>
            <a:r>
              <a:rPr lang="he-IL" sz="2800" dirty="0"/>
              <a:t>בָּרוּךְ אַתָּה ה' הַמַּחֲזִיר נְשָׁמות לִפְגָרִים מֵתִים: </a:t>
            </a:r>
            <a:endParaRPr lang="he-IL" sz="2800" dirty="0" smtClean="0"/>
          </a:p>
          <a:p>
            <a:pPr marL="0" indent="0">
              <a:buNone/>
            </a:pPr>
            <a:endParaRPr lang="he-IL" dirty="0"/>
          </a:p>
          <a:p>
            <a:pPr marL="0" indent="0" algn="l" rtl="0">
              <a:buNone/>
            </a:pPr>
            <a:r>
              <a:rPr lang="en-GB" sz="2400" dirty="0" smtClean="0"/>
              <a:t>Verbs taken from Bereishit:</a:t>
            </a:r>
          </a:p>
          <a:p>
            <a:pPr marL="0" indent="0" algn="r">
              <a:buNone/>
            </a:pPr>
            <a:r>
              <a:rPr lang="he-IL" sz="2800" b="1" dirty="0" smtClean="0">
                <a:effectLst/>
                <a:latin typeface="David" pitchFamily="34" charset="-79"/>
                <a:cs typeface="David" pitchFamily="34" charset="-79"/>
              </a:rPr>
              <a:t>ז</a:t>
            </a:r>
            <a:r>
              <a:rPr lang="he-IL" sz="2800" dirty="0" smtClean="0">
                <a:effectLst/>
                <a:latin typeface="David" pitchFamily="34" charset="-79"/>
                <a:cs typeface="David" pitchFamily="34" charset="-79"/>
              </a:rPr>
              <a:t> וַיִּיצֶר יְהוָה אֱלֹהִים אֶת-הָאָדָם עָפָר מִן-הָאֲדָמָה וַיִּפַּח בְּאַפָּיו נִשְׁמַת חַיִּים וַיְהִי הָאָדָם לְנֶפֶשׁ חַיָּה. </a:t>
            </a:r>
            <a:endParaRPr lang="en-US" sz="2800" dirty="0">
              <a:latin typeface="David" pitchFamily="34" charset="-79"/>
              <a:cs typeface="David" pitchFamily="34" charset="-79"/>
            </a:endParaRPr>
          </a:p>
          <a:p>
            <a:pPr marL="0" indent="0">
              <a:buNone/>
            </a:pPr>
            <a:endParaRPr lang="he-IL" dirty="0"/>
          </a:p>
        </p:txBody>
      </p:sp>
    </p:spTree>
    <p:extLst>
      <p:ext uri="{BB962C8B-B14F-4D97-AF65-F5344CB8AC3E}">
        <p14:creationId xmlns:p14="http://schemas.microsoft.com/office/powerpoint/2010/main" val="20647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out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out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1078</Words>
  <Application>Microsoft Office PowerPoint</Application>
  <PresentationFormat>On-screen Show (4:3)</PresentationFormat>
  <Paragraphs>128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The Siddur</vt:lpstr>
      <vt:lpstr>Included different things that happen during the cycle of the year</vt:lpstr>
      <vt:lpstr>PowerPoint Presentation</vt:lpstr>
      <vt:lpstr>Examples of Different Units:</vt:lpstr>
      <vt:lpstr>PowerPoint Presentation</vt:lpstr>
      <vt:lpstr>The ‘P’s of Tefilla</vt:lpstr>
      <vt:lpstr>Brachot Before Kriyat Shema</vt:lpstr>
      <vt:lpstr>PowerPoint Presentation</vt:lpstr>
      <vt:lpstr>PowerPoint Presentation</vt:lpstr>
      <vt:lpstr>ברכות השחר</vt:lpstr>
      <vt:lpstr>איוב לח G-d answers Iyov - </vt:lpstr>
      <vt:lpstr>PowerPoint Presentation</vt:lpstr>
      <vt:lpstr>ברכות השחר</vt:lpstr>
      <vt:lpstr>PowerPoint Presentation</vt:lpstr>
      <vt:lpstr>PowerPoint Presentation</vt:lpstr>
      <vt:lpstr>ברכות השחר</vt:lpstr>
      <vt:lpstr>תהלים קמו – The Partnership of Creation</vt:lpstr>
      <vt:lpstr>PowerPoint Presentation</vt:lpstr>
      <vt:lpstr>The Goal</vt:lpstr>
      <vt:lpstr>The Goal</vt:lpstr>
      <vt:lpstr>Our Job</vt:lpstr>
      <vt:lpstr>ישעיהו מב</vt:lpstr>
      <vt:lpstr>ברכות השחר</vt:lpstr>
      <vt:lpstr>בראשית ב:כה – ג:כא The Introduction of Clothing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dc:creator>
  <cp:lastModifiedBy>Alexis</cp:lastModifiedBy>
  <cp:revision>25</cp:revision>
  <dcterms:created xsi:type="dcterms:W3CDTF">2012-10-18T12:57:17Z</dcterms:created>
  <dcterms:modified xsi:type="dcterms:W3CDTF">2013-10-11T08:38:33Z</dcterms:modified>
</cp:coreProperties>
</file>